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82" r:id="rId2"/>
    <p:sldId id="256" r:id="rId3"/>
    <p:sldId id="264" r:id="rId4"/>
    <p:sldId id="2007577233" r:id="rId5"/>
    <p:sldId id="276" r:id="rId6"/>
    <p:sldId id="277" r:id="rId7"/>
    <p:sldId id="268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4" d="100"/>
          <a:sy n="74" d="100"/>
        </p:scale>
        <p:origin x="988" y="5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CC14F5-A8CC-4D70-A5DF-B966365D3C1B}" type="doc">
      <dgm:prSet loTypeId="urn:microsoft.com/office/officeart/2011/layout/CircleProcess" loCatId="process" qsTypeId="urn:microsoft.com/office/officeart/2005/8/quickstyle/simple1" qsCatId="simple" csTypeId="urn:microsoft.com/office/officeart/2005/8/colors/colorful1" csCatId="colorful" phldr="1"/>
      <dgm:spPr/>
    </dgm:pt>
    <dgm:pt modelId="{D192CC63-5E3B-458D-B560-0568DB998C17}">
      <dgm:prSet phldrT="[Text]" custT="1"/>
      <dgm:spPr/>
      <dgm:t>
        <a:bodyPr/>
        <a:lstStyle/>
        <a:p>
          <a:pPr>
            <a:buClr>
              <a:schemeClr val="dk1"/>
            </a:buClr>
            <a:buSzPts val="1100"/>
            <a:buNone/>
          </a:pPr>
          <a:r>
            <a:rPr lang="en-US" sz="2000" b="0">
              <a:latin typeface="Cambria" panose="02040503050406030204" pitchFamily="18" charset="0"/>
              <a:ea typeface="Cambria" panose="02040503050406030204" pitchFamily="18" charset="0"/>
            </a:rPr>
            <a:t>Bước 1: </a:t>
          </a:r>
        </a:p>
        <a:p>
          <a:pPr>
            <a:buClr>
              <a:schemeClr val="dk1"/>
            </a:buClr>
            <a:buSzPts val="1100"/>
            <a:buNone/>
          </a:pPr>
          <a:r>
            <a:rPr lang="en-US" sz="2000" b="0">
              <a:latin typeface="Cambria" panose="02040503050406030204" pitchFamily="18" charset="0"/>
              <a:ea typeface="Cambria" panose="02040503050406030204" pitchFamily="18" charset="0"/>
            </a:rPr>
            <a:t>Vào codemonkey.com</a:t>
          </a:r>
          <a:endParaRPr lang="en-US" sz="2000" b="0" dirty="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740FF792-AA89-45F9-AC60-0893E3C4CDB6}" type="parTrans" cxnId="{E37E7FCC-7B16-4C01-AB86-D211CFE30477}">
      <dgm:prSet/>
      <dgm:spPr/>
      <dgm:t>
        <a:bodyPr/>
        <a:lstStyle/>
        <a:p>
          <a:endParaRPr lang="en-US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98F21117-BA13-4C6B-A5B1-25B5B9AF2E3D}" type="sibTrans" cxnId="{E37E7FCC-7B16-4C01-AB86-D211CFE30477}">
      <dgm:prSet/>
      <dgm:spPr/>
      <dgm:t>
        <a:bodyPr/>
        <a:lstStyle/>
        <a:p>
          <a:endParaRPr lang="en-US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F7D67799-A805-4C25-AE0B-20B5BAC06EFE}">
      <dgm:prSet phldrT="[Text]" custT="1"/>
      <dgm:spPr/>
      <dgm:t>
        <a:bodyPr/>
        <a:lstStyle/>
        <a:p>
          <a:pPr>
            <a:buClr>
              <a:schemeClr val="dk1"/>
            </a:buClr>
            <a:buSzPts val="1100"/>
            <a:buNone/>
          </a:pPr>
          <a:r>
            <a:rPr lang="en-US" sz="2000">
              <a:latin typeface="Cambria" panose="02040503050406030204" pitchFamily="18" charset="0"/>
              <a:ea typeface="Cambria" panose="02040503050406030204" pitchFamily="18" charset="0"/>
            </a:rPr>
            <a:t>Bước 2:</a:t>
          </a:r>
        </a:p>
        <a:p>
          <a:pPr>
            <a:buClr>
              <a:schemeClr val="dk1"/>
            </a:buClr>
            <a:buSzPts val="1100"/>
            <a:buNone/>
          </a:pPr>
          <a:r>
            <a:rPr lang="en-US" sz="2000">
              <a:latin typeface="Cambria" panose="02040503050406030204" pitchFamily="18" charset="0"/>
              <a:ea typeface="Cambria" panose="02040503050406030204" pitchFamily="18" charset="0"/>
            </a:rPr>
            <a:t>Chọn resources -&gt; Hour of code</a:t>
          </a:r>
        </a:p>
        <a:p>
          <a:pPr>
            <a:buClr>
              <a:schemeClr val="dk1"/>
            </a:buClr>
            <a:buSzPts val="1100"/>
            <a:buNone/>
          </a:pPr>
          <a:endParaRPr lang="en-US" sz="2000" dirty="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436D1F90-0589-4091-B7B2-BE70DA6E7F0C}" type="parTrans" cxnId="{865A34CB-3B3C-4789-8A49-B60E89A2ED56}">
      <dgm:prSet/>
      <dgm:spPr/>
      <dgm:t>
        <a:bodyPr/>
        <a:lstStyle/>
        <a:p>
          <a:endParaRPr lang="en-US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437ADF33-1C3F-401A-AA4B-3DDBB116F4D9}" type="sibTrans" cxnId="{865A34CB-3B3C-4789-8A49-B60E89A2ED56}">
      <dgm:prSet/>
      <dgm:spPr/>
      <dgm:t>
        <a:bodyPr/>
        <a:lstStyle/>
        <a:p>
          <a:endParaRPr lang="en-US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F6CED851-74E1-4F2A-92F8-35290D1879D9}">
      <dgm:prSet phldrT="[Text]" custT="1"/>
      <dgm:spPr/>
      <dgm:t>
        <a:bodyPr/>
        <a:lstStyle/>
        <a:p>
          <a:r>
            <a:rPr lang="en-US" sz="2000">
              <a:latin typeface="Cambria" panose="02040503050406030204" pitchFamily="18" charset="0"/>
              <a:ea typeface="Cambria" panose="02040503050406030204" pitchFamily="18" charset="0"/>
            </a:rPr>
            <a:t>Bước 3: Chọn dự án Space Adventure </a:t>
          </a:r>
          <a:endParaRPr lang="en-US" sz="2000" dirty="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116D533C-4FCD-448B-BF35-26ADFAE56DF9}" type="parTrans" cxnId="{8AD3FCA9-66BF-498D-8D39-A9C266BE3ADC}">
      <dgm:prSet/>
      <dgm:spPr/>
      <dgm:t>
        <a:bodyPr/>
        <a:lstStyle/>
        <a:p>
          <a:endParaRPr lang="en-US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68BDA6AF-D60D-4492-BF87-4BF69F93FBBA}" type="sibTrans" cxnId="{8AD3FCA9-66BF-498D-8D39-A9C266BE3ADC}">
      <dgm:prSet/>
      <dgm:spPr/>
      <dgm:t>
        <a:bodyPr/>
        <a:lstStyle/>
        <a:p>
          <a:endParaRPr lang="en-US" sz="2000">
            <a:latin typeface="Cambria" panose="02040503050406030204" pitchFamily="18" charset="0"/>
            <a:ea typeface="Cambria" panose="02040503050406030204" pitchFamily="18" charset="0"/>
          </a:endParaRPr>
        </a:p>
      </dgm:t>
    </dgm:pt>
    <dgm:pt modelId="{322C246B-AB9D-48D4-8473-C863B4EDE444}" type="pres">
      <dgm:prSet presAssocID="{67CC14F5-A8CC-4D70-A5DF-B966365D3C1B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0A549708-008E-4502-A722-5C31E924BA52}" type="pres">
      <dgm:prSet presAssocID="{F6CED851-74E1-4F2A-92F8-35290D1879D9}" presName="Accent3" presStyleCnt="0"/>
      <dgm:spPr/>
    </dgm:pt>
    <dgm:pt modelId="{EFB0AD3E-DD1E-40C7-A601-E82B6356BC69}" type="pres">
      <dgm:prSet presAssocID="{F6CED851-74E1-4F2A-92F8-35290D1879D9}" presName="Accent" presStyleLbl="node1" presStyleIdx="0" presStyleCnt="3"/>
      <dgm:spPr/>
    </dgm:pt>
    <dgm:pt modelId="{B859A739-0676-4053-B7F8-ACDC22377A45}" type="pres">
      <dgm:prSet presAssocID="{F6CED851-74E1-4F2A-92F8-35290D1879D9}" presName="ParentBackground3" presStyleCnt="0"/>
      <dgm:spPr/>
    </dgm:pt>
    <dgm:pt modelId="{78F922BF-8279-44BD-9C3B-E12AC2B23F84}" type="pres">
      <dgm:prSet presAssocID="{F6CED851-74E1-4F2A-92F8-35290D1879D9}" presName="ParentBackground" presStyleLbl="fgAcc1" presStyleIdx="0" presStyleCnt="3"/>
      <dgm:spPr/>
    </dgm:pt>
    <dgm:pt modelId="{EC38D902-D811-412B-9FDE-6C4442A3CBE2}" type="pres">
      <dgm:prSet presAssocID="{F6CED851-74E1-4F2A-92F8-35290D1879D9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4285246F-96C9-45ED-A783-775307BCDCB7}" type="pres">
      <dgm:prSet presAssocID="{F7D67799-A805-4C25-AE0B-20B5BAC06EFE}" presName="Accent2" presStyleCnt="0"/>
      <dgm:spPr/>
    </dgm:pt>
    <dgm:pt modelId="{A1260EAE-46AB-45DF-9804-3F3467B0FF81}" type="pres">
      <dgm:prSet presAssocID="{F7D67799-A805-4C25-AE0B-20B5BAC06EFE}" presName="Accent" presStyleLbl="node1" presStyleIdx="1" presStyleCnt="3"/>
      <dgm:spPr/>
    </dgm:pt>
    <dgm:pt modelId="{13DA7030-0F65-4B19-9B15-21D7765C980E}" type="pres">
      <dgm:prSet presAssocID="{F7D67799-A805-4C25-AE0B-20B5BAC06EFE}" presName="ParentBackground2" presStyleCnt="0"/>
      <dgm:spPr/>
    </dgm:pt>
    <dgm:pt modelId="{039F38BF-31EC-4ABD-BC16-1AC9E0DF0BB9}" type="pres">
      <dgm:prSet presAssocID="{F7D67799-A805-4C25-AE0B-20B5BAC06EFE}" presName="ParentBackground" presStyleLbl="fgAcc1" presStyleIdx="1" presStyleCnt="3"/>
      <dgm:spPr/>
    </dgm:pt>
    <dgm:pt modelId="{349B21EA-4270-4E8A-8604-4DF70769030D}" type="pres">
      <dgm:prSet presAssocID="{F7D67799-A805-4C25-AE0B-20B5BAC06EFE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556F6568-C3AA-4EF6-B25F-37759BDF4C11}" type="pres">
      <dgm:prSet presAssocID="{D192CC63-5E3B-458D-B560-0568DB998C17}" presName="Accent1" presStyleCnt="0"/>
      <dgm:spPr/>
    </dgm:pt>
    <dgm:pt modelId="{D19BFD8E-5016-4267-AAD7-26630CFA43A8}" type="pres">
      <dgm:prSet presAssocID="{D192CC63-5E3B-458D-B560-0568DB998C17}" presName="Accent" presStyleLbl="node1" presStyleIdx="2" presStyleCnt="3"/>
      <dgm:spPr/>
    </dgm:pt>
    <dgm:pt modelId="{9CD49E50-C487-4DDF-A9F0-3E676FC8C665}" type="pres">
      <dgm:prSet presAssocID="{D192CC63-5E3B-458D-B560-0568DB998C17}" presName="ParentBackground1" presStyleCnt="0"/>
      <dgm:spPr/>
    </dgm:pt>
    <dgm:pt modelId="{F467AA07-E9F0-446E-B467-99E088956575}" type="pres">
      <dgm:prSet presAssocID="{D192CC63-5E3B-458D-B560-0568DB998C17}" presName="ParentBackground" presStyleLbl="fgAcc1" presStyleIdx="2" presStyleCnt="3" custScaleX="106175"/>
      <dgm:spPr/>
    </dgm:pt>
    <dgm:pt modelId="{81A5E878-2B89-4EF6-BAC4-40B337EF2BBA}" type="pres">
      <dgm:prSet presAssocID="{D192CC63-5E3B-458D-B560-0568DB998C17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78BD191F-C0B8-4BEB-8DED-3E559B78A785}" type="presOf" srcId="{F6CED851-74E1-4F2A-92F8-35290D1879D9}" destId="{78F922BF-8279-44BD-9C3B-E12AC2B23F84}" srcOrd="0" destOrd="0" presId="urn:microsoft.com/office/officeart/2011/layout/CircleProcess"/>
    <dgm:cxn modelId="{1A368C38-A4C7-4384-963C-E33F2A5F08F3}" type="presOf" srcId="{67CC14F5-A8CC-4D70-A5DF-B966365D3C1B}" destId="{322C246B-AB9D-48D4-8473-C863B4EDE444}" srcOrd="0" destOrd="0" presId="urn:microsoft.com/office/officeart/2011/layout/CircleProcess"/>
    <dgm:cxn modelId="{E6DB1971-7538-4AF8-9931-6A9EEEB9C86F}" type="presOf" srcId="{F7D67799-A805-4C25-AE0B-20B5BAC06EFE}" destId="{349B21EA-4270-4E8A-8604-4DF70769030D}" srcOrd="1" destOrd="0" presId="urn:microsoft.com/office/officeart/2011/layout/CircleProcess"/>
    <dgm:cxn modelId="{463BDAA7-B439-46B0-A055-B5C572C66531}" type="presOf" srcId="{D192CC63-5E3B-458D-B560-0568DB998C17}" destId="{81A5E878-2B89-4EF6-BAC4-40B337EF2BBA}" srcOrd="1" destOrd="0" presId="urn:microsoft.com/office/officeart/2011/layout/CircleProcess"/>
    <dgm:cxn modelId="{8AD3FCA9-66BF-498D-8D39-A9C266BE3ADC}" srcId="{67CC14F5-A8CC-4D70-A5DF-B966365D3C1B}" destId="{F6CED851-74E1-4F2A-92F8-35290D1879D9}" srcOrd="2" destOrd="0" parTransId="{116D533C-4FCD-448B-BF35-26ADFAE56DF9}" sibTransId="{68BDA6AF-D60D-4492-BF87-4BF69F93FBBA}"/>
    <dgm:cxn modelId="{865A34CB-3B3C-4789-8A49-B60E89A2ED56}" srcId="{67CC14F5-A8CC-4D70-A5DF-B966365D3C1B}" destId="{F7D67799-A805-4C25-AE0B-20B5BAC06EFE}" srcOrd="1" destOrd="0" parTransId="{436D1F90-0589-4091-B7B2-BE70DA6E7F0C}" sibTransId="{437ADF33-1C3F-401A-AA4B-3DDBB116F4D9}"/>
    <dgm:cxn modelId="{E37E7FCC-7B16-4C01-AB86-D211CFE30477}" srcId="{67CC14F5-A8CC-4D70-A5DF-B966365D3C1B}" destId="{D192CC63-5E3B-458D-B560-0568DB998C17}" srcOrd="0" destOrd="0" parTransId="{740FF792-AA89-45F9-AC60-0893E3C4CDB6}" sibTransId="{98F21117-BA13-4C6B-A5B1-25B5B9AF2E3D}"/>
    <dgm:cxn modelId="{BFC476D3-B463-4C23-9007-AC07A506BEFE}" type="presOf" srcId="{F6CED851-74E1-4F2A-92F8-35290D1879D9}" destId="{EC38D902-D811-412B-9FDE-6C4442A3CBE2}" srcOrd="1" destOrd="0" presId="urn:microsoft.com/office/officeart/2011/layout/CircleProcess"/>
    <dgm:cxn modelId="{BEA162DC-DC1B-4D85-A084-96378A30B039}" type="presOf" srcId="{D192CC63-5E3B-458D-B560-0568DB998C17}" destId="{F467AA07-E9F0-446E-B467-99E088956575}" srcOrd="0" destOrd="0" presId="urn:microsoft.com/office/officeart/2011/layout/CircleProcess"/>
    <dgm:cxn modelId="{9D9E2BF6-0C4F-4B3D-B826-D759AEFE9C00}" type="presOf" srcId="{F7D67799-A805-4C25-AE0B-20B5BAC06EFE}" destId="{039F38BF-31EC-4ABD-BC16-1AC9E0DF0BB9}" srcOrd="0" destOrd="0" presId="urn:microsoft.com/office/officeart/2011/layout/CircleProcess"/>
    <dgm:cxn modelId="{87C4E425-8C9F-42E2-834B-62043F51B486}" type="presParOf" srcId="{322C246B-AB9D-48D4-8473-C863B4EDE444}" destId="{0A549708-008E-4502-A722-5C31E924BA52}" srcOrd="0" destOrd="0" presId="urn:microsoft.com/office/officeart/2011/layout/CircleProcess"/>
    <dgm:cxn modelId="{5FD41731-5998-49E5-8BB0-553DE54578D3}" type="presParOf" srcId="{0A549708-008E-4502-A722-5C31E924BA52}" destId="{EFB0AD3E-DD1E-40C7-A601-E82B6356BC69}" srcOrd="0" destOrd="0" presId="urn:microsoft.com/office/officeart/2011/layout/CircleProcess"/>
    <dgm:cxn modelId="{9063C9A9-D1E4-4B47-9AFD-C578B9AB519B}" type="presParOf" srcId="{322C246B-AB9D-48D4-8473-C863B4EDE444}" destId="{B859A739-0676-4053-B7F8-ACDC22377A45}" srcOrd="1" destOrd="0" presId="urn:microsoft.com/office/officeart/2011/layout/CircleProcess"/>
    <dgm:cxn modelId="{349C9357-4C74-4DAF-BDB5-8ADF9906477D}" type="presParOf" srcId="{B859A739-0676-4053-B7F8-ACDC22377A45}" destId="{78F922BF-8279-44BD-9C3B-E12AC2B23F84}" srcOrd="0" destOrd="0" presId="urn:microsoft.com/office/officeart/2011/layout/CircleProcess"/>
    <dgm:cxn modelId="{821B8DE3-C1B7-44EF-A0B1-66BA9B9B5C2B}" type="presParOf" srcId="{322C246B-AB9D-48D4-8473-C863B4EDE444}" destId="{EC38D902-D811-412B-9FDE-6C4442A3CBE2}" srcOrd="2" destOrd="0" presId="urn:microsoft.com/office/officeart/2011/layout/CircleProcess"/>
    <dgm:cxn modelId="{33C6224F-4D55-48E3-93F0-DEF01A5F6A6C}" type="presParOf" srcId="{322C246B-AB9D-48D4-8473-C863B4EDE444}" destId="{4285246F-96C9-45ED-A783-775307BCDCB7}" srcOrd="3" destOrd="0" presId="urn:microsoft.com/office/officeart/2011/layout/CircleProcess"/>
    <dgm:cxn modelId="{F496D382-711E-4B64-AA4D-EC7D4AD353C9}" type="presParOf" srcId="{4285246F-96C9-45ED-A783-775307BCDCB7}" destId="{A1260EAE-46AB-45DF-9804-3F3467B0FF81}" srcOrd="0" destOrd="0" presId="urn:microsoft.com/office/officeart/2011/layout/CircleProcess"/>
    <dgm:cxn modelId="{47A7BEA4-C91B-4630-A76E-4050453C8FD3}" type="presParOf" srcId="{322C246B-AB9D-48D4-8473-C863B4EDE444}" destId="{13DA7030-0F65-4B19-9B15-21D7765C980E}" srcOrd="4" destOrd="0" presId="urn:microsoft.com/office/officeart/2011/layout/CircleProcess"/>
    <dgm:cxn modelId="{FFC2B2F7-E979-4825-9F50-0BE2CB3CB260}" type="presParOf" srcId="{13DA7030-0F65-4B19-9B15-21D7765C980E}" destId="{039F38BF-31EC-4ABD-BC16-1AC9E0DF0BB9}" srcOrd="0" destOrd="0" presId="urn:microsoft.com/office/officeart/2011/layout/CircleProcess"/>
    <dgm:cxn modelId="{C90B9F8F-A969-431A-8406-DFA5255F4651}" type="presParOf" srcId="{322C246B-AB9D-48D4-8473-C863B4EDE444}" destId="{349B21EA-4270-4E8A-8604-4DF70769030D}" srcOrd="5" destOrd="0" presId="urn:microsoft.com/office/officeart/2011/layout/CircleProcess"/>
    <dgm:cxn modelId="{D2831527-0A0A-4950-8947-EAC056839B67}" type="presParOf" srcId="{322C246B-AB9D-48D4-8473-C863B4EDE444}" destId="{556F6568-C3AA-4EF6-B25F-37759BDF4C11}" srcOrd="6" destOrd="0" presId="urn:microsoft.com/office/officeart/2011/layout/CircleProcess"/>
    <dgm:cxn modelId="{8A16A77D-A709-4881-B147-7B6656FD8B2B}" type="presParOf" srcId="{556F6568-C3AA-4EF6-B25F-37759BDF4C11}" destId="{D19BFD8E-5016-4267-AAD7-26630CFA43A8}" srcOrd="0" destOrd="0" presId="urn:microsoft.com/office/officeart/2011/layout/CircleProcess"/>
    <dgm:cxn modelId="{BC2A43C3-43D4-429C-8A1C-E66C98586EE7}" type="presParOf" srcId="{322C246B-AB9D-48D4-8473-C863B4EDE444}" destId="{9CD49E50-C487-4DDF-A9F0-3E676FC8C665}" srcOrd="7" destOrd="0" presId="urn:microsoft.com/office/officeart/2011/layout/CircleProcess"/>
    <dgm:cxn modelId="{65AABA98-F41A-460A-8FA0-CECD62093D2B}" type="presParOf" srcId="{9CD49E50-C487-4DDF-A9F0-3E676FC8C665}" destId="{F467AA07-E9F0-446E-B467-99E088956575}" srcOrd="0" destOrd="0" presId="urn:microsoft.com/office/officeart/2011/layout/CircleProcess"/>
    <dgm:cxn modelId="{26B27EEB-2325-4C66-B131-56C52E31DCBD}" type="presParOf" srcId="{322C246B-AB9D-48D4-8473-C863B4EDE444}" destId="{81A5E878-2B89-4EF6-BAC4-40B337EF2BBA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B0AD3E-DD1E-40C7-A601-E82B6356BC69}">
      <dsp:nvSpPr>
        <dsp:cNvPr id="0" name=""/>
        <dsp:cNvSpPr/>
      </dsp:nvSpPr>
      <dsp:spPr>
        <a:xfrm>
          <a:off x="5321188" y="850616"/>
          <a:ext cx="2225838" cy="222625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F922BF-8279-44BD-9C3B-E12AC2B23F84}">
      <dsp:nvSpPr>
        <dsp:cNvPr id="0" name=""/>
        <dsp:cNvSpPr/>
      </dsp:nvSpPr>
      <dsp:spPr>
        <a:xfrm>
          <a:off x="5395093" y="924837"/>
          <a:ext cx="2078029" cy="207780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>
              <a:latin typeface="Cambria" panose="02040503050406030204" pitchFamily="18" charset="0"/>
              <a:ea typeface="Cambria" panose="02040503050406030204" pitchFamily="18" charset="0"/>
            </a:rPr>
            <a:t>Bước 3: Chọn dự án Space Adventure </a:t>
          </a:r>
          <a:endParaRPr lang="en-US" sz="2000" kern="1200" dirty="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5692162" y="1221722"/>
        <a:ext cx="1483892" cy="1484036"/>
      </dsp:txXfrm>
    </dsp:sp>
    <dsp:sp modelId="{A1260EAE-46AB-45DF-9804-3F3467B0FF81}">
      <dsp:nvSpPr>
        <dsp:cNvPr id="0" name=""/>
        <dsp:cNvSpPr/>
      </dsp:nvSpPr>
      <dsp:spPr>
        <a:xfrm rot="2700000">
          <a:off x="3023401" y="853307"/>
          <a:ext cx="2220477" cy="2220477"/>
        </a:xfrm>
        <a:prstGeom prst="teardrop">
          <a:avLst>
            <a:gd name="adj" fmla="val 1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9F38BF-31EC-4ABD-BC16-1AC9E0DF0BB9}">
      <dsp:nvSpPr>
        <dsp:cNvPr id="0" name=""/>
        <dsp:cNvSpPr/>
      </dsp:nvSpPr>
      <dsp:spPr>
        <a:xfrm>
          <a:off x="3094625" y="924837"/>
          <a:ext cx="2078029" cy="207780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100"/>
            <a:buNone/>
          </a:pPr>
          <a:r>
            <a:rPr lang="en-US" sz="2000" kern="1200">
              <a:latin typeface="Cambria" panose="02040503050406030204" pitchFamily="18" charset="0"/>
              <a:ea typeface="Cambria" panose="02040503050406030204" pitchFamily="18" charset="0"/>
            </a:rPr>
            <a:t>Bước 2: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100"/>
            <a:buNone/>
          </a:pPr>
          <a:r>
            <a:rPr lang="en-US" sz="2000" kern="1200">
              <a:latin typeface="Cambria" panose="02040503050406030204" pitchFamily="18" charset="0"/>
              <a:ea typeface="Cambria" panose="02040503050406030204" pitchFamily="18" charset="0"/>
            </a:rPr>
            <a:t>Chọn resources -&gt; Hour of code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100"/>
            <a:buNone/>
          </a:pPr>
          <a:endParaRPr lang="en-US" sz="2000" kern="1200" dirty="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3391693" y="1221722"/>
        <a:ext cx="1483892" cy="1484036"/>
      </dsp:txXfrm>
    </dsp:sp>
    <dsp:sp modelId="{D19BFD8E-5016-4267-AAD7-26630CFA43A8}">
      <dsp:nvSpPr>
        <dsp:cNvPr id="0" name=""/>
        <dsp:cNvSpPr/>
      </dsp:nvSpPr>
      <dsp:spPr>
        <a:xfrm rot="2700000">
          <a:off x="722933" y="853307"/>
          <a:ext cx="2220477" cy="2220477"/>
        </a:xfrm>
        <a:prstGeom prst="teardrop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67AA07-E9F0-446E-B467-99E088956575}">
      <dsp:nvSpPr>
        <dsp:cNvPr id="0" name=""/>
        <dsp:cNvSpPr/>
      </dsp:nvSpPr>
      <dsp:spPr>
        <a:xfrm>
          <a:off x="729998" y="924837"/>
          <a:ext cx="2206347" cy="2077807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100"/>
            <a:buNone/>
          </a:pPr>
          <a:r>
            <a:rPr lang="en-US" sz="2000" b="0" kern="1200">
              <a:latin typeface="Cambria" panose="02040503050406030204" pitchFamily="18" charset="0"/>
              <a:ea typeface="Cambria" panose="02040503050406030204" pitchFamily="18" charset="0"/>
            </a:rPr>
            <a:t>Bước 1: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chemeClr val="dk1"/>
            </a:buClr>
            <a:buSzPts val="1100"/>
            <a:buNone/>
          </a:pPr>
          <a:r>
            <a:rPr lang="en-US" sz="2000" b="0" kern="1200">
              <a:latin typeface="Cambria" panose="02040503050406030204" pitchFamily="18" charset="0"/>
              <a:ea typeface="Cambria" panose="02040503050406030204" pitchFamily="18" charset="0"/>
            </a:rPr>
            <a:t>Vào codemonkey.com</a:t>
          </a:r>
          <a:endParaRPr lang="en-US" sz="2000" b="0" kern="1200" dirty="0">
            <a:latin typeface="Cambria" panose="02040503050406030204" pitchFamily="18" charset="0"/>
            <a:ea typeface="Cambria" panose="02040503050406030204" pitchFamily="18" charset="0"/>
          </a:endParaRPr>
        </a:p>
      </dsp:txBody>
      <dsp:txXfrm>
        <a:off x="1045410" y="1221722"/>
        <a:ext cx="1575522" cy="14840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006619-3503-432D-AE1B-F1797260B3CF}" type="datetimeFigureOut">
              <a:rPr lang="en-US" smtClean="0"/>
              <a:t>12/12/2022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6AC8B7-CB71-446B-8E14-FCD133933E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668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707C8-A600-4622-B526-35D5CAA5150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549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8b0e6e46d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8b0e6e46d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548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707C8-A600-4622-B526-35D5CAA5150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4536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g86048673d8_0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2" name="Google Shape;1952;g86048673d8_0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1840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g86048673d8_0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2" name="Google Shape;1952;g86048673d8_0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b="0" dirty="0"/>
          </a:p>
        </p:txBody>
      </p:sp>
    </p:spTree>
    <p:extLst>
      <p:ext uri="{BB962C8B-B14F-4D97-AF65-F5344CB8AC3E}">
        <p14:creationId xmlns:p14="http://schemas.microsoft.com/office/powerpoint/2010/main" val="1862489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9" name="Google Shape;14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150" name="Google Shape;15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Tahoma" panose="020B0604030504040204" pitchFamily="34" charset="0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7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+mn-ea"/>
              <a:cs typeface="Tahoma" panose="020B060403050404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05802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2" y="1597820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29038" y="275035"/>
            <a:ext cx="1157287" cy="585073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7175" y="275035"/>
            <a:ext cx="3319463" cy="585073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5"/>
          <p:cNvGrpSpPr/>
          <p:nvPr/>
        </p:nvGrpSpPr>
        <p:grpSpPr>
          <a:xfrm>
            <a:off x="-14659" y="-6183"/>
            <a:ext cx="9158659" cy="5167710"/>
            <a:chOff x="-14659" y="-6183"/>
            <a:chExt cx="9158659" cy="5167710"/>
          </a:xfrm>
        </p:grpSpPr>
        <p:sp>
          <p:nvSpPr>
            <p:cNvPr id="167" name="Google Shape;167;p15"/>
            <p:cNvSpPr/>
            <p:nvPr/>
          </p:nvSpPr>
          <p:spPr>
            <a:xfrm>
              <a:off x="7080895" y="-6183"/>
              <a:ext cx="2063105" cy="1091358"/>
            </a:xfrm>
            <a:custGeom>
              <a:avLst/>
              <a:gdLst/>
              <a:ahLst/>
              <a:cxnLst/>
              <a:rect l="l" t="t" r="r" b="b"/>
              <a:pathLst>
                <a:path w="28563" h="15110" extrusionOk="0">
                  <a:moveTo>
                    <a:pt x="1" y="1"/>
                  </a:moveTo>
                  <a:cubicBezTo>
                    <a:pt x="1231" y="1795"/>
                    <a:pt x="4079" y="2498"/>
                    <a:pt x="6639" y="3125"/>
                  </a:cubicBezTo>
                  <a:cubicBezTo>
                    <a:pt x="7744" y="3401"/>
                    <a:pt x="8785" y="3652"/>
                    <a:pt x="9676" y="3979"/>
                  </a:cubicBezTo>
                  <a:cubicBezTo>
                    <a:pt x="14131" y="5585"/>
                    <a:pt x="17481" y="7894"/>
                    <a:pt x="21033" y="10328"/>
                  </a:cubicBezTo>
                  <a:cubicBezTo>
                    <a:pt x="21434" y="10592"/>
                    <a:pt x="21836" y="10868"/>
                    <a:pt x="22238" y="11144"/>
                  </a:cubicBezTo>
                  <a:cubicBezTo>
                    <a:pt x="23254" y="11834"/>
                    <a:pt x="24258" y="12386"/>
                    <a:pt x="25262" y="12788"/>
                  </a:cubicBezTo>
                  <a:cubicBezTo>
                    <a:pt x="26266" y="13754"/>
                    <a:pt x="27370" y="14557"/>
                    <a:pt x="28562" y="15109"/>
                  </a:cubicBezTo>
                  <a:lnTo>
                    <a:pt x="28562" y="13604"/>
                  </a:lnTo>
                  <a:lnTo>
                    <a:pt x="28562" y="13403"/>
                  </a:lnTo>
                  <a:lnTo>
                    <a:pt x="28562" y="1"/>
                  </a:lnTo>
                  <a:lnTo>
                    <a:pt x="7781" y="1"/>
                  </a:lnTo>
                  <a:cubicBezTo>
                    <a:pt x="9664" y="1368"/>
                    <a:pt x="12550" y="2247"/>
                    <a:pt x="14470" y="3376"/>
                  </a:cubicBezTo>
                  <a:cubicBezTo>
                    <a:pt x="18849" y="5911"/>
                    <a:pt x="21660" y="9061"/>
                    <a:pt x="24860" y="12386"/>
                  </a:cubicBezTo>
                  <a:cubicBezTo>
                    <a:pt x="24873" y="12386"/>
                    <a:pt x="24873" y="12399"/>
                    <a:pt x="24873" y="12399"/>
                  </a:cubicBezTo>
                  <a:cubicBezTo>
                    <a:pt x="24057" y="12035"/>
                    <a:pt x="23229" y="11571"/>
                    <a:pt x="22401" y="11006"/>
                  </a:cubicBezTo>
                  <a:cubicBezTo>
                    <a:pt x="21999" y="10730"/>
                    <a:pt x="21598" y="10454"/>
                    <a:pt x="21208" y="10178"/>
                  </a:cubicBezTo>
                  <a:cubicBezTo>
                    <a:pt x="17632" y="7731"/>
                    <a:pt x="14269" y="5434"/>
                    <a:pt x="9789" y="3816"/>
                  </a:cubicBezTo>
                  <a:cubicBezTo>
                    <a:pt x="8873" y="3477"/>
                    <a:pt x="7831" y="3226"/>
                    <a:pt x="6727" y="2950"/>
                  </a:cubicBezTo>
                  <a:cubicBezTo>
                    <a:pt x="4129" y="2310"/>
                    <a:pt x="1482" y="1645"/>
                    <a:pt x="277" y="1"/>
                  </a:cubicBezTo>
                  <a:close/>
                </a:path>
              </a:pathLst>
            </a:custGeom>
            <a:solidFill>
              <a:srgbClr val="EA8C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68" name="Google Shape;168;p15"/>
            <p:cNvGrpSpPr/>
            <p:nvPr/>
          </p:nvGrpSpPr>
          <p:grpSpPr>
            <a:xfrm>
              <a:off x="-14659" y="2815576"/>
              <a:ext cx="3410268" cy="2345952"/>
              <a:chOff x="529875" y="3526025"/>
              <a:chExt cx="1175225" cy="808475"/>
            </a:xfrm>
          </p:grpSpPr>
          <p:sp>
            <p:nvSpPr>
              <p:cNvPr id="169" name="Google Shape;169;p15"/>
              <p:cNvSpPr/>
              <p:nvPr/>
            </p:nvSpPr>
            <p:spPr>
              <a:xfrm>
                <a:off x="529875" y="3801475"/>
                <a:ext cx="1041575" cy="533025"/>
              </a:xfrm>
              <a:custGeom>
                <a:avLst/>
                <a:gdLst/>
                <a:ahLst/>
                <a:cxnLst/>
                <a:rect l="l" t="t" r="r" b="b"/>
                <a:pathLst>
                  <a:path w="41663" h="21321" extrusionOk="0">
                    <a:moveTo>
                      <a:pt x="0" y="0"/>
                    </a:moveTo>
                    <a:lnTo>
                      <a:pt x="0" y="14080"/>
                    </a:lnTo>
                    <a:cubicBezTo>
                      <a:pt x="1431" y="16628"/>
                      <a:pt x="2975" y="19087"/>
                      <a:pt x="4593" y="21321"/>
                    </a:cubicBezTo>
                    <a:lnTo>
                      <a:pt x="41336" y="21321"/>
                    </a:lnTo>
                    <a:cubicBezTo>
                      <a:pt x="41663" y="18146"/>
                      <a:pt x="41612" y="14306"/>
                      <a:pt x="40508" y="11897"/>
                    </a:cubicBezTo>
                    <a:cubicBezTo>
                      <a:pt x="40044" y="11457"/>
                      <a:pt x="39554" y="11081"/>
                      <a:pt x="39027" y="10792"/>
                    </a:cubicBezTo>
                    <a:cubicBezTo>
                      <a:pt x="38031" y="10235"/>
                      <a:pt x="36981" y="10013"/>
                      <a:pt x="35913" y="10013"/>
                    </a:cubicBezTo>
                    <a:cubicBezTo>
                      <a:pt x="35610" y="10013"/>
                      <a:pt x="35305" y="10031"/>
                      <a:pt x="34999" y="10065"/>
                    </a:cubicBezTo>
                    <a:cubicBezTo>
                      <a:pt x="33142" y="10805"/>
                      <a:pt x="31410" y="12022"/>
                      <a:pt x="29716" y="13202"/>
                    </a:cubicBezTo>
                    <a:cubicBezTo>
                      <a:pt x="27420" y="14795"/>
                      <a:pt x="25061" y="16452"/>
                      <a:pt x="22375" y="16954"/>
                    </a:cubicBezTo>
                    <a:cubicBezTo>
                      <a:pt x="22060" y="16998"/>
                      <a:pt x="21751" y="17020"/>
                      <a:pt x="21449" y="17020"/>
                    </a:cubicBezTo>
                    <a:cubicBezTo>
                      <a:pt x="20884" y="17020"/>
                      <a:pt x="20343" y="16942"/>
                      <a:pt x="19828" y="16778"/>
                    </a:cubicBezTo>
                    <a:cubicBezTo>
                      <a:pt x="18962" y="16515"/>
                      <a:pt x="18146" y="16025"/>
                      <a:pt x="17393" y="15323"/>
                    </a:cubicBezTo>
                    <a:lnTo>
                      <a:pt x="16126" y="14080"/>
                    </a:lnTo>
                    <a:cubicBezTo>
                      <a:pt x="10755" y="8822"/>
                      <a:pt x="5660" y="3840"/>
                      <a:pt x="0" y="0"/>
                    </a:cubicBezTo>
                    <a:close/>
                  </a:path>
                </a:pathLst>
              </a:custGeom>
              <a:solidFill>
                <a:srgbClr val="FFD6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1551675" y="4108300"/>
                <a:ext cx="102925" cy="226200"/>
              </a:xfrm>
              <a:custGeom>
                <a:avLst/>
                <a:gdLst/>
                <a:ahLst/>
                <a:cxnLst/>
                <a:rect l="l" t="t" r="r" b="b"/>
                <a:pathLst>
                  <a:path w="4117" h="9048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929" y="2472"/>
                      <a:pt x="966" y="6049"/>
                      <a:pt x="653" y="9048"/>
                    </a:cubicBezTo>
                    <a:lnTo>
                      <a:pt x="3526" y="9048"/>
                    </a:lnTo>
                    <a:cubicBezTo>
                      <a:pt x="3740" y="8747"/>
                      <a:pt x="3940" y="8420"/>
                      <a:pt x="4116" y="8069"/>
                    </a:cubicBezTo>
                    <a:cubicBezTo>
                      <a:pt x="3915" y="7304"/>
                      <a:pt x="3652" y="6551"/>
                      <a:pt x="3363" y="5835"/>
                    </a:cubicBezTo>
                    <a:cubicBezTo>
                      <a:pt x="2497" y="3652"/>
                      <a:pt x="1406" y="1519"/>
                      <a:pt x="0" y="0"/>
                    </a:cubicBezTo>
                    <a:close/>
                  </a:path>
                </a:pathLst>
              </a:custGeom>
              <a:solidFill>
                <a:srgbClr val="FFD6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1646400" y="4317550"/>
                <a:ext cx="13825" cy="1695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678" extrusionOk="0">
                    <a:moveTo>
                      <a:pt x="402" y="0"/>
                    </a:moveTo>
                    <a:cubicBezTo>
                      <a:pt x="277" y="239"/>
                      <a:pt x="151" y="465"/>
                      <a:pt x="1" y="678"/>
                    </a:cubicBezTo>
                    <a:lnTo>
                      <a:pt x="553" y="678"/>
                    </a:lnTo>
                    <a:cubicBezTo>
                      <a:pt x="515" y="452"/>
                      <a:pt x="465" y="226"/>
                      <a:pt x="402" y="0"/>
                    </a:cubicBezTo>
                    <a:close/>
                  </a:path>
                </a:pathLst>
              </a:custGeom>
              <a:solidFill>
                <a:srgbClr val="FFD6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529875" y="4163825"/>
                <a:ext cx="108575" cy="170675"/>
              </a:xfrm>
              <a:custGeom>
                <a:avLst/>
                <a:gdLst/>
                <a:ahLst/>
                <a:cxnLst/>
                <a:rect l="l" t="t" r="r" b="b"/>
                <a:pathLst>
                  <a:path w="4343" h="6827" extrusionOk="0">
                    <a:moveTo>
                      <a:pt x="0" y="0"/>
                    </a:moveTo>
                    <a:lnTo>
                      <a:pt x="0" y="6827"/>
                    </a:lnTo>
                    <a:lnTo>
                      <a:pt x="4342" y="6827"/>
                    </a:lnTo>
                    <a:cubicBezTo>
                      <a:pt x="2799" y="4668"/>
                      <a:pt x="1331" y="2334"/>
                      <a:pt x="0" y="0"/>
                    </a:cubicBezTo>
                    <a:close/>
                  </a:path>
                </a:pathLst>
              </a:custGeom>
              <a:solidFill>
                <a:srgbClr val="FFD6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529875" y="3526025"/>
                <a:ext cx="1175225" cy="808475"/>
              </a:xfrm>
              <a:custGeom>
                <a:avLst/>
                <a:gdLst/>
                <a:ahLst/>
                <a:cxnLst/>
                <a:rect l="l" t="t" r="r" b="b"/>
                <a:pathLst>
                  <a:path w="47009" h="32339" extrusionOk="0">
                    <a:moveTo>
                      <a:pt x="0" y="1"/>
                    </a:moveTo>
                    <a:lnTo>
                      <a:pt x="0" y="1519"/>
                    </a:lnTo>
                    <a:lnTo>
                      <a:pt x="0" y="1782"/>
                    </a:lnTo>
                    <a:lnTo>
                      <a:pt x="0" y="10742"/>
                    </a:lnTo>
                    <a:cubicBezTo>
                      <a:pt x="5710" y="14595"/>
                      <a:pt x="10830" y="19602"/>
                      <a:pt x="16251" y="24897"/>
                    </a:cubicBezTo>
                    <a:lnTo>
                      <a:pt x="17519" y="26140"/>
                    </a:lnTo>
                    <a:cubicBezTo>
                      <a:pt x="18234" y="26830"/>
                      <a:pt x="19025" y="27294"/>
                      <a:pt x="19865" y="27558"/>
                    </a:cubicBezTo>
                    <a:cubicBezTo>
                      <a:pt x="20369" y="27712"/>
                      <a:pt x="20894" y="27788"/>
                      <a:pt x="21439" y="27788"/>
                    </a:cubicBezTo>
                    <a:cubicBezTo>
                      <a:pt x="21737" y="27788"/>
                      <a:pt x="22040" y="27765"/>
                      <a:pt x="22350" y="27721"/>
                    </a:cubicBezTo>
                    <a:cubicBezTo>
                      <a:pt x="24998" y="27231"/>
                      <a:pt x="27344" y="25588"/>
                      <a:pt x="29628" y="23994"/>
                    </a:cubicBezTo>
                    <a:cubicBezTo>
                      <a:pt x="31046" y="23003"/>
                      <a:pt x="32515" y="21974"/>
                      <a:pt x="34045" y="21246"/>
                    </a:cubicBezTo>
                    <a:lnTo>
                      <a:pt x="34045" y="21246"/>
                    </a:lnTo>
                    <a:cubicBezTo>
                      <a:pt x="32515" y="21559"/>
                      <a:pt x="30958" y="22199"/>
                      <a:pt x="29478" y="22814"/>
                    </a:cubicBezTo>
                    <a:cubicBezTo>
                      <a:pt x="27548" y="23628"/>
                      <a:pt x="25480" y="24394"/>
                      <a:pt x="23492" y="24394"/>
                    </a:cubicBezTo>
                    <a:cubicBezTo>
                      <a:pt x="22260" y="24394"/>
                      <a:pt x="21059" y="24100"/>
                      <a:pt x="19941" y="23341"/>
                    </a:cubicBezTo>
                    <a:cubicBezTo>
                      <a:pt x="16866" y="21258"/>
                      <a:pt x="15486" y="16402"/>
                      <a:pt x="13265" y="12825"/>
                    </a:cubicBezTo>
                    <a:cubicBezTo>
                      <a:pt x="11345" y="9738"/>
                      <a:pt x="8760" y="7567"/>
                      <a:pt x="6187" y="5522"/>
                    </a:cubicBezTo>
                    <a:cubicBezTo>
                      <a:pt x="5208" y="4744"/>
                      <a:pt x="4217" y="3979"/>
                      <a:pt x="3251" y="3150"/>
                    </a:cubicBezTo>
                    <a:lnTo>
                      <a:pt x="3251" y="3150"/>
                    </a:lnTo>
                    <a:cubicBezTo>
                      <a:pt x="8483" y="5547"/>
                      <a:pt x="14068" y="9199"/>
                      <a:pt x="18410" y="16502"/>
                    </a:cubicBezTo>
                    <a:lnTo>
                      <a:pt x="18497" y="16665"/>
                    </a:lnTo>
                    <a:cubicBezTo>
                      <a:pt x="19025" y="17544"/>
                      <a:pt x="19552" y="18435"/>
                      <a:pt x="20317" y="18887"/>
                    </a:cubicBezTo>
                    <a:cubicBezTo>
                      <a:pt x="20880" y="19211"/>
                      <a:pt x="21460" y="19350"/>
                      <a:pt x="22047" y="19350"/>
                    </a:cubicBezTo>
                    <a:cubicBezTo>
                      <a:pt x="24117" y="19350"/>
                      <a:pt x="26276" y="17617"/>
                      <a:pt x="28085" y="16151"/>
                    </a:cubicBezTo>
                    <a:cubicBezTo>
                      <a:pt x="28411" y="15887"/>
                      <a:pt x="28725" y="15636"/>
                      <a:pt x="29026" y="15398"/>
                    </a:cubicBezTo>
                    <a:cubicBezTo>
                      <a:pt x="31348" y="13616"/>
                      <a:pt x="34163" y="11453"/>
                      <a:pt x="37103" y="11453"/>
                    </a:cubicBezTo>
                    <a:cubicBezTo>
                      <a:pt x="37578" y="11453"/>
                      <a:pt x="38057" y="11509"/>
                      <a:pt x="38538" y="11633"/>
                    </a:cubicBezTo>
                    <a:cubicBezTo>
                      <a:pt x="40031" y="12010"/>
                      <a:pt x="41487" y="13064"/>
                      <a:pt x="42754" y="14683"/>
                    </a:cubicBezTo>
                    <a:cubicBezTo>
                      <a:pt x="45051" y="17632"/>
                      <a:pt x="46808" y="24132"/>
                      <a:pt x="45754" y="29089"/>
                    </a:cubicBezTo>
                    <a:cubicBezTo>
                      <a:pt x="45578" y="29942"/>
                      <a:pt x="45327" y="30695"/>
                      <a:pt x="44988" y="31360"/>
                    </a:cubicBezTo>
                    <a:cubicBezTo>
                      <a:pt x="44812" y="31711"/>
                      <a:pt x="44612" y="32038"/>
                      <a:pt x="44398" y="32339"/>
                    </a:cubicBezTo>
                    <a:lnTo>
                      <a:pt x="44662" y="32339"/>
                    </a:lnTo>
                    <a:cubicBezTo>
                      <a:pt x="44812" y="32126"/>
                      <a:pt x="44938" y="31900"/>
                      <a:pt x="45063" y="31661"/>
                    </a:cubicBezTo>
                    <a:cubicBezTo>
                      <a:pt x="45452" y="30933"/>
                      <a:pt x="45741" y="30105"/>
                      <a:pt x="45942" y="29151"/>
                    </a:cubicBezTo>
                    <a:cubicBezTo>
                      <a:pt x="47008" y="24107"/>
                      <a:pt x="45227" y="17506"/>
                      <a:pt x="42880" y="14507"/>
                    </a:cubicBezTo>
                    <a:cubicBezTo>
                      <a:pt x="41600" y="12851"/>
                      <a:pt x="40107" y="11771"/>
                      <a:pt x="38576" y="11382"/>
                    </a:cubicBezTo>
                    <a:cubicBezTo>
                      <a:pt x="38083" y="11256"/>
                      <a:pt x="37593" y="11198"/>
                      <a:pt x="37107" y="11198"/>
                    </a:cubicBezTo>
                    <a:cubicBezTo>
                      <a:pt x="34115" y="11198"/>
                      <a:pt x="31281" y="13382"/>
                      <a:pt x="28938" y="15185"/>
                    </a:cubicBezTo>
                    <a:cubicBezTo>
                      <a:pt x="28637" y="15423"/>
                      <a:pt x="28311" y="15674"/>
                      <a:pt x="27984" y="15950"/>
                    </a:cubicBezTo>
                    <a:cubicBezTo>
                      <a:pt x="26197" y="17384"/>
                      <a:pt x="24064" y="19102"/>
                      <a:pt x="22042" y="19102"/>
                    </a:cubicBezTo>
                    <a:cubicBezTo>
                      <a:pt x="21481" y="19102"/>
                      <a:pt x="20927" y="18969"/>
                      <a:pt x="20392" y="18661"/>
                    </a:cubicBezTo>
                    <a:cubicBezTo>
                      <a:pt x="19677" y="18234"/>
                      <a:pt x="19150" y="17356"/>
                      <a:pt x="18648" y="16515"/>
                    </a:cubicBezTo>
                    <a:lnTo>
                      <a:pt x="18560" y="16352"/>
                    </a:lnTo>
                    <a:cubicBezTo>
                      <a:pt x="13992" y="8672"/>
                      <a:pt x="8069" y="5008"/>
                      <a:pt x="2623" y="2611"/>
                    </a:cubicBezTo>
                    <a:cubicBezTo>
                      <a:pt x="1707" y="1808"/>
                      <a:pt x="829" y="942"/>
                      <a:pt x="0" y="1"/>
                    </a:cubicBezTo>
                    <a:close/>
                  </a:path>
                </a:pathLst>
              </a:custGeom>
              <a:solidFill>
                <a:srgbClr val="FFD6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sp>
        <p:nvSpPr>
          <p:cNvPr id="174" name="Google Shape;174;p15"/>
          <p:cNvSpPr txBox="1">
            <a:spLocks noGrp="1"/>
          </p:cNvSpPr>
          <p:nvPr>
            <p:ph type="ctrTitle"/>
          </p:nvPr>
        </p:nvSpPr>
        <p:spPr>
          <a:xfrm>
            <a:off x="713225" y="539500"/>
            <a:ext cx="3007800" cy="1399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A8C6D"/>
              </a:buClr>
              <a:buSzPts val="8300"/>
              <a:buFont typeface="Amatic SC"/>
              <a:buNone/>
              <a:defRPr sz="4900" b="1">
                <a:solidFill>
                  <a:srgbClr val="EA8C6D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5" name="Google Shape;175;p15"/>
          <p:cNvSpPr txBox="1">
            <a:spLocks noGrp="1"/>
          </p:cNvSpPr>
          <p:nvPr>
            <p:ph type="body" idx="1"/>
          </p:nvPr>
        </p:nvSpPr>
        <p:spPr>
          <a:xfrm>
            <a:off x="3897800" y="1980000"/>
            <a:ext cx="4533000" cy="2619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189" lvl="0" indent="-32384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8C6D"/>
              </a:buClr>
              <a:buSzPts val="1500"/>
              <a:buChar char="●"/>
              <a:defRPr sz="1700"/>
            </a:lvl1pPr>
            <a:lvl2pPr marL="914378" lvl="1" indent="-32384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500"/>
              <a:buChar char="○"/>
              <a:defRPr sz="1500"/>
            </a:lvl2pPr>
            <a:lvl3pPr marL="1371566" lvl="2" indent="-32384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500"/>
              <a:buChar char="■"/>
              <a:defRPr sz="1500"/>
            </a:lvl3pPr>
            <a:lvl4pPr marL="1828754" lvl="3" indent="-32384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500"/>
              <a:buChar char="●"/>
              <a:defRPr sz="1500"/>
            </a:lvl4pPr>
            <a:lvl5pPr marL="2285943" lvl="4" indent="-32384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500"/>
              <a:buChar char="○"/>
              <a:defRPr sz="1500"/>
            </a:lvl5pPr>
            <a:lvl6pPr marL="2743132" lvl="5" indent="-32384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500"/>
              <a:buChar char="■"/>
              <a:defRPr sz="1500"/>
            </a:lvl6pPr>
            <a:lvl7pPr marL="3200320" lvl="6" indent="-32384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500"/>
              <a:buChar char="●"/>
              <a:defRPr sz="1500"/>
            </a:lvl7pPr>
            <a:lvl8pPr marL="3657509" lvl="7" indent="-32384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500"/>
              <a:buChar char="○"/>
              <a:defRPr sz="1500"/>
            </a:lvl8pPr>
            <a:lvl9pPr marL="4114697" lvl="8" indent="-323842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500"/>
              <a:buChar char="■"/>
              <a:defRPr sz="15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433356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32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4" y="3305175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7175" y="1600200"/>
            <a:ext cx="2238375" cy="452556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7950" y="1600200"/>
            <a:ext cx="2238375" cy="452556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4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4"/>
            <a:ext cx="4041774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4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2" y="204788"/>
            <a:ext cx="5111749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7ACAA-7A8E-4430-AAD1-57846D3A46AF}" type="datetimeFigureOut">
              <a:rPr lang="en-US" smtClean="0"/>
              <a:pPr/>
              <a:t>12/12/2022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2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E66076-A725-4C10-A4EB-F55B9B0E807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10" Type="http://schemas.openxmlformats.org/officeDocument/2006/relationships/image" Target="../media/image16.png"/><Relationship Id="rId4" Type="http://schemas.microsoft.com/office/2007/relationships/hdphoto" Target="../media/hdphoto1.wdp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845293" y="280351"/>
            <a:ext cx="368432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000" b="1" kern="0" dirty="0">
                <a:ln w="3175">
                  <a:noFill/>
                </a:ln>
                <a:solidFill>
                  <a:srgbClr val="CF2B2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NỘI QUY BUỔI HỌC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78BC0BF-B574-44CC-A246-99F82351579F}"/>
              </a:ext>
            </a:extLst>
          </p:cNvPr>
          <p:cNvSpPr/>
          <p:nvPr/>
        </p:nvSpPr>
        <p:spPr>
          <a:xfrm>
            <a:off x="6272911" y="1347106"/>
            <a:ext cx="2084577" cy="257991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8E44AD"/>
            </a:solidFill>
          </a:ln>
          <a:effectLst>
            <a:outerShdw blurRad="50800" dist="25400" sx="99000" sy="99000" algn="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52C576E-CC70-4562-8CA3-517700172DDE}"/>
              </a:ext>
            </a:extLst>
          </p:cNvPr>
          <p:cNvSpPr/>
          <p:nvPr/>
        </p:nvSpPr>
        <p:spPr>
          <a:xfrm>
            <a:off x="3558083" y="1347106"/>
            <a:ext cx="2084577" cy="257991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00B4CB"/>
            </a:solidFill>
          </a:ln>
          <a:effectLst>
            <a:outerShdw blurRad="50800" dist="25400" sx="99000" sy="99000" algn="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B6C3726-DCF3-4FF3-83F2-ECEFB534CFDF}"/>
              </a:ext>
            </a:extLst>
          </p:cNvPr>
          <p:cNvSpPr/>
          <p:nvPr/>
        </p:nvSpPr>
        <p:spPr>
          <a:xfrm>
            <a:off x="785231" y="1347106"/>
            <a:ext cx="2084577" cy="2579915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rgbClr val="283593"/>
            </a:solidFill>
          </a:ln>
          <a:effectLst>
            <a:outerShdw blurRad="50800" dist="25400" sx="99000" sy="99000" algn="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2AC80B2-32EA-4C9D-9075-0944B862EB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50" y="1606594"/>
            <a:ext cx="1481939" cy="203171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C0ACEE9-3887-4A6F-97DD-49A435D438B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543" y="1559380"/>
            <a:ext cx="1505825" cy="212246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C80092B-9B7A-40CE-8606-58357BCE88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9821" y="1501417"/>
            <a:ext cx="830807" cy="2126111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26EC4B0-5CD4-407A-A060-559077A68D2F}"/>
              </a:ext>
            </a:extLst>
          </p:cNvPr>
          <p:cNvSpPr/>
          <p:nvPr/>
        </p:nvSpPr>
        <p:spPr>
          <a:xfrm>
            <a:off x="6100199" y="3776150"/>
            <a:ext cx="2430000" cy="810000"/>
          </a:xfrm>
          <a:prstGeom prst="rect">
            <a:avLst/>
          </a:prstGeom>
          <a:solidFill>
            <a:srgbClr val="8E44AD"/>
          </a:solidFill>
          <a:ln>
            <a:noFill/>
          </a:ln>
          <a:effectLst>
            <a:outerShdw blurRad="50800" dist="25400" sx="99000" sy="99000" algn="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 defTabSz="914310">
              <a:defRPr/>
            </a:pPr>
            <a:r>
              <a:rPr lang="en-US" sz="2700" b="1">
                <a:solidFill>
                  <a:prstClr val="white"/>
                </a:solidFill>
                <a:latin typeface="Cambria" panose="02040503050406030204" pitchFamily="18" charset="0"/>
              </a:rPr>
              <a:t>ÂM LƯỢNG</a:t>
            </a:r>
          </a:p>
          <a:p>
            <a:pPr algn="ctr" defTabSz="914310">
              <a:defRPr/>
            </a:pPr>
            <a:r>
              <a:rPr lang="en-US" sz="2700" b="1">
                <a:solidFill>
                  <a:prstClr val="white"/>
                </a:solidFill>
                <a:latin typeface="Cambria" panose="02040503050406030204" pitchFamily="18" charset="0"/>
              </a:rPr>
              <a:t>MỨC 0</a:t>
            </a:r>
            <a:endParaRPr lang="en-US" sz="1500" b="1">
              <a:solidFill>
                <a:prstClr val="white"/>
              </a:solidFill>
              <a:latin typeface="Cambria" panose="02040503050406030204" pitchFamily="18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829456F-5E11-45F7-94E9-E11E241E370A}"/>
              </a:ext>
            </a:extLst>
          </p:cNvPr>
          <p:cNvSpPr/>
          <p:nvPr/>
        </p:nvSpPr>
        <p:spPr>
          <a:xfrm>
            <a:off x="3357000" y="3776150"/>
            <a:ext cx="2430000" cy="810000"/>
          </a:xfrm>
          <a:prstGeom prst="rect">
            <a:avLst/>
          </a:prstGeom>
          <a:solidFill>
            <a:srgbClr val="00B4CB"/>
          </a:solidFill>
          <a:ln>
            <a:noFill/>
          </a:ln>
          <a:effectLst>
            <a:outerShdw blurRad="50800" dist="25400" sx="99000" sy="99000" algn="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 defTabSz="914310">
              <a:defRPr/>
            </a:pPr>
            <a:r>
              <a:rPr lang="en-US" sz="2700" b="1">
                <a:solidFill>
                  <a:prstClr val="white"/>
                </a:solidFill>
                <a:latin typeface="Cambria" panose="02040503050406030204" pitchFamily="18" charset="0"/>
              </a:rPr>
              <a:t>NGỒI ĐÚNG</a:t>
            </a:r>
          </a:p>
          <a:p>
            <a:pPr algn="ctr" defTabSz="914310">
              <a:defRPr/>
            </a:pPr>
            <a:r>
              <a:rPr lang="en-US" sz="2700" b="1">
                <a:solidFill>
                  <a:prstClr val="white"/>
                </a:solidFill>
                <a:latin typeface="Cambria" panose="02040503050406030204" pitchFamily="18" charset="0"/>
              </a:rPr>
              <a:t>TƯ THẾ</a:t>
            </a:r>
            <a:endParaRPr lang="en-US" sz="1500" b="1">
              <a:solidFill>
                <a:prstClr val="white"/>
              </a:solidFill>
              <a:latin typeface="Cambria" panose="02040503050406030204" pitchFamily="18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22ED987-217E-4DD6-80B2-E4081C8B6145}"/>
              </a:ext>
            </a:extLst>
          </p:cNvPr>
          <p:cNvSpPr/>
          <p:nvPr/>
        </p:nvSpPr>
        <p:spPr>
          <a:xfrm>
            <a:off x="612520" y="3776150"/>
            <a:ext cx="2430000" cy="810000"/>
          </a:xfrm>
          <a:prstGeom prst="rect">
            <a:avLst/>
          </a:prstGeom>
          <a:solidFill>
            <a:srgbClr val="283593"/>
          </a:solidFill>
          <a:ln>
            <a:noFill/>
          </a:ln>
          <a:effectLst>
            <a:outerShdw blurRad="50800" dist="25400" sx="99000" sy="99000" algn="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pPr algn="ctr" defTabSz="914310">
              <a:defRPr/>
            </a:pPr>
            <a:r>
              <a:rPr lang="en-US" sz="2700" b="1">
                <a:solidFill>
                  <a:prstClr val="white"/>
                </a:solidFill>
                <a:latin typeface="Cambria" panose="02040503050406030204" pitchFamily="18" charset="0"/>
              </a:rPr>
              <a:t>GI</a:t>
            </a:r>
            <a:r>
              <a:rPr lang="vi-VN" sz="2700" b="1">
                <a:solidFill>
                  <a:prstClr val="white"/>
                </a:solidFill>
                <a:latin typeface="Cambria" panose="02040503050406030204" pitchFamily="18" charset="0"/>
              </a:rPr>
              <a:t>Ơ</a:t>
            </a:r>
            <a:r>
              <a:rPr lang="en-US" sz="2700" b="1">
                <a:solidFill>
                  <a:prstClr val="white"/>
                </a:solidFill>
                <a:latin typeface="Cambria" panose="02040503050406030204" pitchFamily="18" charset="0"/>
              </a:rPr>
              <a:t> TAY</a:t>
            </a:r>
          </a:p>
          <a:p>
            <a:pPr algn="ctr" defTabSz="914310">
              <a:defRPr/>
            </a:pPr>
            <a:r>
              <a:rPr lang="en-US" sz="2700" b="1">
                <a:solidFill>
                  <a:prstClr val="white"/>
                </a:solidFill>
                <a:latin typeface="Cambria" panose="02040503050406030204" pitchFamily="18" charset="0"/>
              </a:rPr>
              <a:t>KHI CÓ Ý KIẾN</a:t>
            </a:r>
          </a:p>
        </p:txBody>
      </p:sp>
    </p:spTree>
    <p:extLst>
      <p:ext uri="{BB962C8B-B14F-4D97-AF65-F5344CB8AC3E}">
        <p14:creationId xmlns:p14="http://schemas.microsoft.com/office/powerpoint/2010/main" val="421875714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0" animBg="1"/>
      <p:bldP spid="4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609600" y="1598533"/>
            <a:ext cx="8229600" cy="13542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endParaRPr lang="en-US" sz="32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120000"/>
              </a:lnSpc>
            </a:pPr>
            <a:endParaRPr lang="en-US" sz="320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lnSpc>
                <a:spcPct val="120000"/>
              </a:lnSpc>
            </a:pPr>
            <a:r>
              <a:rPr lang="en-US" sz="320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Giờ lập trình - Hour of Code</a:t>
            </a:r>
            <a:endParaRPr lang="en-US" sz="3200" dirty="0"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04999" y="1598533"/>
            <a:ext cx="56898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CÔNG NGHỆ THÔNG TIN KHỐI 2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3276600" y="2055733"/>
            <a:ext cx="2971800" cy="0"/>
          </a:xfrm>
          <a:prstGeom prst="line">
            <a:avLst/>
          </a:prstGeom>
          <a:ln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484;p105"/>
          <p:cNvSpPr txBox="1">
            <a:spLocks/>
          </p:cNvSpPr>
          <p:nvPr/>
        </p:nvSpPr>
        <p:spPr>
          <a:xfrm>
            <a:off x="713250" y="438150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>
                <a:solidFill>
                  <a:srgbClr val="323C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QUAN SÁT</a:t>
            </a:r>
            <a:endParaRPr lang="en-US" dirty="0">
              <a:solidFill>
                <a:srgbClr val="323C5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7D5279-0C90-EF0E-27F9-6F0B3821D4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452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63799" y="935291"/>
            <a:ext cx="2866306" cy="2093658"/>
            <a:chOff x="2552853" y="2029927"/>
            <a:chExt cx="3821740" cy="2791544"/>
          </a:xfrm>
        </p:grpSpPr>
        <p:sp>
          <p:nvSpPr>
            <p:cNvPr id="2" name="Rounded Rectangle 1"/>
            <p:cNvSpPr/>
            <p:nvPr/>
          </p:nvSpPr>
          <p:spPr>
            <a:xfrm>
              <a:off x="2552853" y="2336798"/>
              <a:ext cx="3821740" cy="2484673"/>
            </a:xfrm>
            <a:prstGeom prst="roundRect">
              <a:avLst>
                <a:gd name="adj" fmla="val 7905"/>
              </a:avLst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7E2A70E-E1E5-C848-992B-00339DD5B302}"/>
                </a:ext>
              </a:extLst>
            </p:cNvPr>
            <p:cNvSpPr/>
            <p:nvPr/>
          </p:nvSpPr>
          <p:spPr>
            <a:xfrm>
              <a:off x="2569387" y="2529610"/>
              <a:ext cx="3805203" cy="2247711"/>
            </a:xfrm>
            <a:prstGeom prst="rect">
              <a:avLst/>
            </a:prstGeom>
            <a:solidFill>
              <a:srgbClr val="C00000"/>
            </a:solidFill>
          </p:spPr>
          <p:txBody>
            <a:bodyPr wrap="square">
              <a:spAutoFit/>
            </a:bodyPr>
            <a:lstStyle/>
            <a:p>
              <a:pPr algn="ctr" defTabSz="68580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kern="0">
                  <a:ln w="3175">
                    <a:noFill/>
                  </a:ln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+mn-ea"/>
                  <a:sym typeface="+mn-lt"/>
                </a:rPr>
                <a:t>HS nêu được  một số thông tin về dự án Hour of code</a:t>
              </a:r>
              <a:endParaRPr lang="en-US" altLang="zh-CN" sz="2400" kern="0" dirty="0">
                <a:ln w="12700" cap="flat">
                  <a:noFill/>
                  <a:miter lim="800000"/>
                </a:ln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+mn-lt"/>
              </a:endParaRPr>
            </a:p>
          </p:txBody>
        </p:sp>
        <p:sp>
          <p:nvSpPr>
            <p:cNvPr id="4" name="Oval 3"/>
            <p:cNvSpPr/>
            <p:nvPr/>
          </p:nvSpPr>
          <p:spPr>
            <a:xfrm>
              <a:off x="4204722" y="2029927"/>
              <a:ext cx="628083" cy="62808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1</a:t>
              </a:r>
            </a:p>
          </p:txBody>
        </p:sp>
      </p:grpSp>
      <p:sp>
        <p:nvSpPr>
          <p:cNvPr id="6" name="Rectangle 5"/>
          <p:cNvSpPr/>
          <p:nvPr/>
        </p:nvSpPr>
        <p:spPr>
          <a:xfrm>
            <a:off x="2678516" y="341352"/>
            <a:ext cx="368432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000" b="1" kern="0" dirty="0">
                <a:ln w="3175">
                  <a:noFill/>
                </a:ln>
                <a:solidFill>
                  <a:srgbClr val="CF2B2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MỤC TIÊU BÀI HỌC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048000" y="1165445"/>
            <a:ext cx="3068920" cy="1863505"/>
          </a:xfrm>
          <a:prstGeom prst="roundRect">
            <a:avLst>
              <a:gd name="adj" fmla="val 8489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rgbClr val="FFFFFF"/>
              </a:solidFill>
            </a:endParaRPr>
          </a:p>
        </p:txBody>
      </p:sp>
      <p:sp>
        <p:nvSpPr>
          <p:cNvPr id="21" name="矩形 16">
            <a:extLst>
              <a:ext uri="{FF2B5EF4-FFF2-40B4-BE49-F238E27FC236}">
                <a16:creationId xmlns:a16="http://schemas.microsoft.com/office/drawing/2014/main" id="{C7E2A70E-E1E5-C848-992B-00339DD5B302}"/>
              </a:ext>
            </a:extLst>
          </p:cNvPr>
          <p:cNvSpPr/>
          <p:nvPr/>
        </p:nvSpPr>
        <p:spPr>
          <a:xfrm>
            <a:off x="3143626" y="1265384"/>
            <a:ext cx="2912081" cy="1685783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pPr algn="ctr" defTabSz="6858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400" kern="0">
                <a:ln w="3175">
                  <a:noFill/>
                </a:ln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+mn-lt"/>
              </a:rPr>
              <a:t>Trình bày được các bước mở dự án SPACE ADVENTURE</a:t>
            </a:r>
            <a:endParaRPr lang="en-US" altLang="zh-CN" sz="2400" kern="0" dirty="0">
              <a:ln w="12700" cap="flat">
                <a:noFill/>
                <a:miter lim="800000"/>
              </a:ln>
              <a:solidFill>
                <a:schemeClr val="bg1"/>
              </a:solidFill>
              <a:latin typeface="Cambria" panose="02040503050406030204" pitchFamily="18" charset="0"/>
              <a:ea typeface="Cambria" panose="02040503050406030204" pitchFamily="18" charset="0"/>
              <a:cs typeface="+mn-ea"/>
              <a:sym typeface="+mn-lt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4293554" y="935292"/>
            <a:ext cx="471062" cy="47106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00" b="1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5A51C4A-2FB7-C7A9-BDA9-C02BE416F80B}"/>
              </a:ext>
            </a:extLst>
          </p:cNvPr>
          <p:cNvGrpSpPr/>
          <p:nvPr/>
        </p:nvGrpSpPr>
        <p:grpSpPr>
          <a:xfrm>
            <a:off x="6137696" y="935291"/>
            <a:ext cx="2930104" cy="2093658"/>
            <a:chOff x="2467788" y="2029927"/>
            <a:chExt cx="3906805" cy="2791544"/>
          </a:xfrm>
        </p:grpSpPr>
        <p:sp>
          <p:nvSpPr>
            <p:cNvPr id="7" name="Rounded Rectangle 1">
              <a:extLst>
                <a:ext uri="{FF2B5EF4-FFF2-40B4-BE49-F238E27FC236}">
                  <a16:creationId xmlns:a16="http://schemas.microsoft.com/office/drawing/2014/main" id="{7590875B-0D69-6490-86E6-6B9AD78C4CBA}"/>
                </a:ext>
              </a:extLst>
            </p:cNvPr>
            <p:cNvSpPr/>
            <p:nvPr/>
          </p:nvSpPr>
          <p:spPr>
            <a:xfrm>
              <a:off x="2552853" y="2336798"/>
              <a:ext cx="3821740" cy="2484673"/>
            </a:xfrm>
            <a:prstGeom prst="roundRect">
              <a:avLst>
                <a:gd name="adj" fmla="val 7905"/>
              </a:avLst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FFFF"/>
                </a:solidFill>
              </a:endParaRPr>
            </a:p>
          </p:txBody>
        </p:sp>
        <p:sp>
          <p:nvSpPr>
            <p:cNvPr id="8" name="矩形 16">
              <a:extLst>
                <a:ext uri="{FF2B5EF4-FFF2-40B4-BE49-F238E27FC236}">
                  <a16:creationId xmlns:a16="http://schemas.microsoft.com/office/drawing/2014/main" id="{2791DB81-BB9A-B2F0-6019-84194D4691D3}"/>
                </a:ext>
              </a:extLst>
            </p:cNvPr>
            <p:cNvSpPr/>
            <p:nvPr/>
          </p:nvSpPr>
          <p:spPr>
            <a:xfrm>
              <a:off x="2467788" y="2529610"/>
              <a:ext cx="3906805" cy="15090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 kern="0">
                  <a:ln w="3175">
                    <a:noFill/>
                  </a:ln>
                  <a:solidFill>
                    <a:schemeClr val="bg1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+mn-ea"/>
                  <a:sym typeface="+mn-lt"/>
                </a:rPr>
                <a:t>HS thực hiện các thử thách trong dựa án</a:t>
              </a:r>
              <a:endParaRPr lang="en-US" altLang="zh-CN" sz="2400" kern="0" dirty="0">
                <a:ln w="12700" cap="flat">
                  <a:noFill/>
                  <a:miter lim="800000"/>
                </a:ln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+mn-lt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AA3A627-CF2A-F1EA-99C7-00620ED6A639}"/>
                </a:ext>
              </a:extLst>
            </p:cNvPr>
            <p:cNvSpPr/>
            <p:nvPr/>
          </p:nvSpPr>
          <p:spPr>
            <a:xfrm>
              <a:off x="4204722" y="2029927"/>
              <a:ext cx="628083" cy="62808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b="1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3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526BFE94-EBD6-5706-3D22-9F65EACF8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240" y="3227112"/>
            <a:ext cx="2484960" cy="188456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3573D9C-5A0A-1DA4-1190-06CC313AB2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6440" y="3257550"/>
            <a:ext cx="2484960" cy="185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957123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" name="Google Shape;5874;p53">
            <a:extLst>
              <a:ext uri="{FF2B5EF4-FFF2-40B4-BE49-F238E27FC236}">
                <a16:creationId xmlns:a16="http://schemas.microsoft.com/office/drawing/2014/main" id="{09D296D6-3435-47CF-89DD-14FDAC2FACC3}"/>
              </a:ext>
            </a:extLst>
          </p:cNvPr>
          <p:cNvGrpSpPr/>
          <p:nvPr/>
        </p:nvGrpSpPr>
        <p:grpSpPr>
          <a:xfrm rot="669253" flipH="1">
            <a:off x="1135732" y="2386979"/>
            <a:ext cx="529972" cy="1101472"/>
            <a:chOff x="5438250" y="2994775"/>
            <a:chExt cx="572675" cy="1190225"/>
          </a:xfrm>
        </p:grpSpPr>
        <p:sp>
          <p:nvSpPr>
            <p:cNvPr id="450" name="Google Shape;5875;p53">
              <a:extLst>
                <a:ext uri="{FF2B5EF4-FFF2-40B4-BE49-F238E27FC236}">
                  <a16:creationId xmlns:a16="http://schemas.microsoft.com/office/drawing/2014/main" id="{F48DD928-75AF-4AB0-9045-6F7C73488208}"/>
                </a:ext>
              </a:extLst>
            </p:cNvPr>
            <p:cNvSpPr/>
            <p:nvPr/>
          </p:nvSpPr>
          <p:spPr>
            <a:xfrm>
              <a:off x="5791575" y="2994775"/>
              <a:ext cx="132125" cy="162250"/>
            </a:xfrm>
            <a:custGeom>
              <a:avLst/>
              <a:gdLst/>
              <a:ahLst/>
              <a:cxnLst/>
              <a:rect l="l" t="t" r="r" b="b"/>
              <a:pathLst>
                <a:path w="5285" h="6490" extrusionOk="0">
                  <a:moveTo>
                    <a:pt x="3490" y="0"/>
                  </a:moveTo>
                  <a:lnTo>
                    <a:pt x="2875" y="76"/>
                  </a:lnTo>
                  <a:lnTo>
                    <a:pt x="2297" y="289"/>
                  </a:lnTo>
                  <a:lnTo>
                    <a:pt x="1783" y="603"/>
                  </a:lnTo>
                  <a:lnTo>
                    <a:pt x="1582" y="804"/>
                  </a:lnTo>
                  <a:lnTo>
                    <a:pt x="1293" y="1130"/>
                  </a:lnTo>
                  <a:lnTo>
                    <a:pt x="791" y="1896"/>
                  </a:lnTo>
                  <a:lnTo>
                    <a:pt x="390" y="2737"/>
                  </a:lnTo>
                  <a:lnTo>
                    <a:pt x="126" y="3603"/>
                  </a:lnTo>
                  <a:lnTo>
                    <a:pt x="38" y="4017"/>
                  </a:lnTo>
                  <a:lnTo>
                    <a:pt x="0" y="4280"/>
                  </a:lnTo>
                  <a:lnTo>
                    <a:pt x="26" y="4820"/>
                  </a:lnTo>
                  <a:lnTo>
                    <a:pt x="139" y="5322"/>
                  </a:lnTo>
                  <a:lnTo>
                    <a:pt x="352" y="5812"/>
                  </a:lnTo>
                  <a:lnTo>
                    <a:pt x="490" y="6050"/>
                  </a:lnTo>
                  <a:lnTo>
                    <a:pt x="1193" y="6490"/>
                  </a:lnTo>
                  <a:lnTo>
                    <a:pt x="1431" y="6452"/>
                  </a:lnTo>
                  <a:lnTo>
                    <a:pt x="1883" y="6326"/>
                  </a:lnTo>
                  <a:lnTo>
                    <a:pt x="2498" y="6025"/>
                  </a:lnTo>
                  <a:lnTo>
                    <a:pt x="3201" y="5448"/>
                  </a:lnTo>
                  <a:lnTo>
                    <a:pt x="3816" y="4757"/>
                  </a:lnTo>
                  <a:lnTo>
                    <a:pt x="4092" y="4393"/>
                  </a:lnTo>
                  <a:lnTo>
                    <a:pt x="4318" y="4080"/>
                  </a:lnTo>
                  <a:lnTo>
                    <a:pt x="4757" y="3427"/>
                  </a:lnTo>
                  <a:lnTo>
                    <a:pt x="5096" y="2711"/>
                  </a:lnTo>
                  <a:lnTo>
                    <a:pt x="5285" y="1958"/>
                  </a:lnTo>
                  <a:lnTo>
                    <a:pt x="5285" y="1569"/>
                  </a:lnTo>
                  <a:lnTo>
                    <a:pt x="5272" y="1381"/>
                  </a:lnTo>
                  <a:lnTo>
                    <a:pt x="5197" y="1055"/>
                  </a:lnTo>
                  <a:lnTo>
                    <a:pt x="4996" y="653"/>
                  </a:lnTo>
                  <a:lnTo>
                    <a:pt x="4594" y="276"/>
                  </a:lnTo>
                  <a:lnTo>
                    <a:pt x="4067" y="63"/>
                  </a:lnTo>
                  <a:lnTo>
                    <a:pt x="3490" y="0"/>
                  </a:lnTo>
                  <a:close/>
                </a:path>
              </a:pathLst>
            </a:custGeom>
            <a:solidFill>
              <a:srgbClr val="EA3F2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51" name="Google Shape;5876;p53">
              <a:extLst>
                <a:ext uri="{FF2B5EF4-FFF2-40B4-BE49-F238E27FC236}">
                  <a16:creationId xmlns:a16="http://schemas.microsoft.com/office/drawing/2014/main" id="{D2ED1251-C5F1-4943-A871-CABCFAB7D999}"/>
                </a:ext>
              </a:extLst>
            </p:cNvPr>
            <p:cNvSpPr/>
            <p:nvPr/>
          </p:nvSpPr>
          <p:spPr>
            <a:xfrm>
              <a:off x="5789075" y="3112750"/>
              <a:ext cx="59950" cy="49600"/>
            </a:xfrm>
            <a:custGeom>
              <a:avLst/>
              <a:gdLst/>
              <a:ahLst/>
              <a:cxnLst/>
              <a:rect l="l" t="t" r="r" b="b"/>
              <a:pathLst>
                <a:path w="2398" h="1984" extrusionOk="0">
                  <a:moveTo>
                    <a:pt x="326" y="1"/>
                  </a:moveTo>
                  <a:lnTo>
                    <a:pt x="201" y="13"/>
                  </a:lnTo>
                  <a:lnTo>
                    <a:pt x="100" y="63"/>
                  </a:lnTo>
                  <a:lnTo>
                    <a:pt x="0" y="277"/>
                  </a:lnTo>
                  <a:lnTo>
                    <a:pt x="0" y="402"/>
                  </a:lnTo>
                  <a:lnTo>
                    <a:pt x="13" y="566"/>
                  </a:lnTo>
                  <a:lnTo>
                    <a:pt x="113" y="904"/>
                  </a:lnTo>
                  <a:lnTo>
                    <a:pt x="163" y="1068"/>
                  </a:lnTo>
                  <a:lnTo>
                    <a:pt x="226" y="1231"/>
                  </a:lnTo>
                  <a:lnTo>
                    <a:pt x="389" y="1545"/>
                  </a:lnTo>
                  <a:lnTo>
                    <a:pt x="502" y="1670"/>
                  </a:lnTo>
                  <a:lnTo>
                    <a:pt x="653" y="1808"/>
                  </a:lnTo>
                  <a:lnTo>
                    <a:pt x="841" y="1883"/>
                  </a:lnTo>
                  <a:lnTo>
                    <a:pt x="1092" y="1984"/>
                  </a:lnTo>
                  <a:lnTo>
                    <a:pt x="1494" y="1971"/>
                  </a:lnTo>
                  <a:lnTo>
                    <a:pt x="1996" y="1670"/>
                  </a:lnTo>
                  <a:lnTo>
                    <a:pt x="2284" y="1394"/>
                  </a:lnTo>
                  <a:lnTo>
                    <a:pt x="2372" y="1294"/>
                  </a:lnTo>
                  <a:lnTo>
                    <a:pt x="2397" y="1168"/>
                  </a:lnTo>
                  <a:lnTo>
                    <a:pt x="2385" y="1093"/>
                  </a:lnTo>
                  <a:lnTo>
                    <a:pt x="2259" y="1005"/>
                  </a:lnTo>
                  <a:lnTo>
                    <a:pt x="2184" y="992"/>
                  </a:lnTo>
                  <a:lnTo>
                    <a:pt x="2033" y="1005"/>
                  </a:lnTo>
                  <a:lnTo>
                    <a:pt x="1895" y="1068"/>
                  </a:lnTo>
                  <a:lnTo>
                    <a:pt x="1607" y="1181"/>
                  </a:lnTo>
                  <a:lnTo>
                    <a:pt x="1330" y="1306"/>
                  </a:lnTo>
                  <a:lnTo>
                    <a:pt x="1469" y="1105"/>
                  </a:lnTo>
                  <a:lnTo>
                    <a:pt x="1619" y="917"/>
                  </a:lnTo>
                  <a:lnTo>
                    <a:pt x="1694" y="804"/>
                  </a:lnTo>
                  <a:lnTo>
                    <a:pt x="1732" y="679"/>
                  </a:lnTo>
                  <a:lnTo>
                    <a:pt x="1732" y="616"/>
                  </a:lnTo>
                  <a:lnTo>
                    <a:pt x="1682" y="503"/>
                  </a:lnTo>
                  <a:lnTo>
                    <a:pt x="1619" y="478"/>
                  </a:lnTo>
                  <a:lnTo>
                    <a:pt x="1531" y="465"/>
                  </a:lnTo>
                  <a:lnTo>
                    <a:pt x="1443" y="515"/>
                  </a:lnTo>
                  <a:lnTo>
                    <a:pt x="1255" y="628"/>
                  </a:lnTo>
                  <a:lnTo>
                    <a:pt x="954" y="942"/>
                  </a:lnTo>
                  <a:lnTo>
                    <a:pt x="854" y="1130"/>
                  </a:lnTo>
                  <a:lnTo>
                    <a:pt x="828" y="904"/>
                  </a:lnTo>
                  <a:lnTo>
                    <a:pt x="703" y="478"/>
                  </a:lnTo>
                  <a:lnTo>
                    <a:pt x="590" y="277"/>
                  </a:lnTo>
                  <a:lnTo>
                    <a:pt x="527" y="164"/>
                  </a:lnTo>
                  <a:lnTo>
                    <a:pt x="326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52" name="Google Shape;5877;p53">
              <a:extLst>
                <a:ext uri="{FF2B5EF4-FFF2-40B4-BE49-F238E27FC236}">
                  <a16:creationId xmlns:a16="http://schemas.microsoft.com/office/drawing/2014/main" id="{AEEEC11D-660C-4F3D-BD02-E7AF09ACC15B}"/>
                </a:ext>
              </a:extLst>
            </p:cNvPr>
            <p:cNvSpPr/>
            <p:nvPr/>
          </p:nvSpPr>
          <p:spPr>
            <a:xfrm>
              <a:off x="5624000" y="3007625"/>
              <a:ext cx="97000" cy="160700"/>
            </a:xfrm>
            <a:custGeom>
              <a:avLst/>
              <a:gdLst/>
              <a:ahLst/>
              <a:cxnLst/>
              <a:rect l="l" t="t" r="r" b="b"/>
              <a:pathLst>
                <a:path w="3880" h="6428" extrusionOk="0">
                  <a:moveTo>
                    <a:pt x="2524" y="1"/>
                  </a:moveTo>
                  <a:lnTo>
                    <a:pt x="2009" y="26"/>
                  </a:lnTo>
                  <a:lnTo>
                    <a:pt x="1507" y="202"/>
                  </a:lnTo>
                  <a:lnTo>
                    <a:pt x="1043" y="503"/>
                  </a:lnTo>
                  <a:lnTo>
                    <a:pt x="641" y="892"/>
                  </a:lnTo>
                  <a:lnTo>
                    <a:pt x="340" y="1357"/>
                  </a:lnTo>
                  <a:lnTo>
                    <a:pt x="239" y="1595"/>
                  </a:lnTo>
                  <a:lnTo>
                    <a:pt x="126" y="1972"/>
                  </a:lnTo>
                  <a:lnTo>
                    <a:pt x="13" y="2800"/>
                  </a:lnTo>
                  <a:lnTo>
                    <a:pt x="1" y="3641"/>
                  </a:lnTo>
                  <a:lnTo>
                    <a:pt x="114" y="4457"/>
                  </a:lnTo>
                  <a:lnTo>
                    <a:pt x="202" y="4833"/>
                  </a:lnTo>
                  <a:lnTo>
                    <a:pt x="277" y="5072"/>
                  </a:lnTo>
                  <a:lnTo>
                    <a:pt x="490" y="5499"/>
                  </a:lnTo>
                  <a:lnTo>
                    <a:pt x="792" y="5875"/>
                  </a:lnTo>
                  <a:lnTo>
                    <a:pt x="1156" y="6201"/>
                  </a:lnTo>
                  <a:lnTo>
                    <a:pt x="1356" y="6340"/>
                  </a:lnTo>
                  <a:lnTo>
                    <a:pt x="2110" y="6427"/>
                  </a:lnTo>
                  <a:lnTo>
                    <a:pt x="2285" y="6314"/>
                  </a:lnTo>
                  <a:lnTo>
                    <a:pt x="2612" y="6038"/>
                  </a:lnTo>
                  <a:lnTo>
                    <a:pt x="3001" y="5549"/>
                  </a:lnTo>
                  <a:lnTo>
                    <a:pt x="3365" y="4808"/>
                  </a:lnTo>
                  <a:lnTo>
                    <a:pt x="3603" y="4005"/>
                  </a:lnTo>
                  <a:lnTo>
                    <a:pt x="3691" y="3591"/>
                  </a:lnTo>
                  <a:lnTo>
                    <a:pt x="3766" y="3252"/>
                  </a:lnTo>
                  <a:lnTo>
                    <a:pt x="3867" y="2536"/>
                  </a:lnTo>
                  <a:lnTo>
                    <a:pt x="3879" y="1821"/>
                  </a:lnTo>
                  <a:lnTo>
                    <a:pt x="3741" y="1131"/>
                  </a:lnTo>
                  <a:lnTo>
                    <a:pt x="3591" y="804"/>
                  </a:lnTo>
                  <a:lnTo>
                    <a:pt x="3415" y="528"/>
                  </a:lnTo>
                  <a:lnTo>
                    <a:pt x="3001" y="164"/>
                  </a:lnTo>
                  <a:lnTo>
                    <a:pt x="2524" y="1"/>
                  </a:lnTo>
                  <a:close/>
                </a:path>
              </a:pathLst>
            </a:custGeom>
            <a:solidFill>
              <a:srgbClr val="C1291E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53" name="Google Shape;5878;p53">
              <a:extLst>
                <a:ext uri="{FF2B5EF4-FFF2-40B4-BE49-F238E27FC236}">
                  <a16:creationId xmlns:a16="http://schemas.microsoft.com/office/drawing/2014/main" id="{9E2AB691-7AE1-4377-9B0A-4ACDA3288CA0}"/>
                </a:ext>
              </a:extLst>
            </p:cNvPr>
            <p:cNvSpPr/>
            <p:nvPr/>
          </p:nvSpPr>
          <p:spPr>
            <a:xfrm>
              <a:off x="5635625" y="3138475"/>
              <a:ext cx="58700" cy="36750"/>
            </a:xfrm>
            <a:custGeom>
              <a:avLst/>
              <a:gdLst/>
              <a:ahLst/>
              <a:cxnLst/>
              <a:rect l="l" t="t" r="r" b="b"/>
              <a:pathLst>
                <a:path w="2348" h="1470" extrusionOk="0">
                  <a:moveTo>
                    <a:pt x="1406" y="1"/>
                  </a:moveTo>
                  <a:lnTo>
                    <a:pt x="1331" y="39"/>
                  </a:lnTo>
                  <a:lnTo>
                    <a:pt x="1281" y="101"/>
                  </a:lnTo>
                  <a:lnTo>
                    <a:pt x="1168" y="265"/>
                  </a:lnTo>
                  <a:lnTo>
                    <a:pt x="1042" y="641"/>
                  </a:lnTo>
                  <a:lnTo>
                    <a:pt x="1030" y="842"/>
                  </a:lnTo>
                  <a:lnTo>
                    <a:pt x="929" y="666"/>
                  </a:lnTo>
                  <a:lnTo>
                    <a:pt x="653" y="352"/>
                  </a:lnTo>
                  <a:lnTo>
                    <a:pt x="490" y="227"/>
                  </a:lnTo>
                  <a:lnTo>
                    <a:pt x="389" y="164"/>
                  </a:lnTo>
                  <a:lnTo>
                    <a:pt x="163" y="114"/>
                  </a:lnTo>
                  <a:lnTo>
                    <a:pt x="63" y="164"/>
                  </a:lnTo>
                  <a:lnTo>
                    <a:pt x="0" y="239"/>
                  </a:lnTo>
                  <a:lnTo>
                    <a:pt x="0" y="465"/>
                  </a:lnTo>
                  <a:lnTo>
                    <a:pt x="38" y="566"/>
                  </a:lnTo>
                  <a:lnTo>
                    <a:pt x="214" y="829"/>
                  </a:lnTo>
                  <a:lnTo>
                    <a:pt x="440" y="1043"/>
                  </a:lnTo>
                  <a:lnTo>
                    <a:pt x="553" y="1156"/>
                  </a:lnTo>
                  <a:lnTo>
                    <a:pt x="804" y="1357"/>
                  </a:lnTo>
                  <a:lnTo>
                    <a:pt x="942" y="1419"/>
                  </a:lnTo>
                  <a:lnTo>
                    <a:pt x="1130" y="1470"/>
                  </a:lnTo>
                  <a:lnTo>
                    <a:pt x="1306" y="1470"/>
                  </a:lnTo>
                  <a:lnTo>
                    <a:pt x="1544" y="1457"/>
                  </a:lnTo>
                  <a:lnTo>
                    <a:pt x="1883" y="1294"/>
                  </a:lnTo>
                  <a:lnTo>
                    <a:pt x="2184" y="842"/>
                  </a:lnTo>
                  <a:lnTo>
                    <a:pt x="2310" y="503"/>
                  </a:lnTo>
                  <a:lnTo>
                    <a:pt x="2347" y="390"/>
                  </a:lnTo>
                  <a:lnTo>
                    <a:pt x="2322" y="277"/>
                  </a:lnTo>
                  <a:lnTo>
                    <a:pt x="2285" y="227"/>
                  </a:lnTo>
                  <a:lnTo>
                    <a:pt x="2147" y="189"/>
                  </a:lnTo>
                  <a:lnTo>
                    <a:pt x="2071" y="214"/>
                  </a:lnTo>
                  <a:lnTo>
                    <a:pt x="1958" y="277"/>
                  </a:lnTo>
                  <a:lnTo>
                    <a:pt x="1858" y="390"/>
                  </a:lnTo>
                  <a:lnTo>
                    <a:pt x="1670" y="591"/>
                  </a:lnTo>
                  <a:lnTo>
                    <a:pt x="1494" y="804"/>
                  </a:lnTo>
                  <a:lnTo>
                    <a:pt x="1532" y="578"/>
                  </a:lnTo>
                  <a:lnTo>
                    <a:pt x="1569" y="365"/>
                  </a:lnTo>
                  <a:lnTo>
                    <a:pt x="1594" y="252"/>
                  </a:lnTo>
                  <a:lnTo>
                    <a:pt x="1582" y="126"/>
                  </a:lnTo>
                  <a:lnTo>
                    <a:pt x="1557" y="76"/>
                  </a:lnTo>
                  <a:lnTo>
                    <a:pt x="1469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54" name="Google Shape;5879;p53">
              <a:extLst>
                <a:ext uri="{FF2B5EF4-FFF2-40B4-BE49-F238E27FC236}">
                  <a16:creationId xmlns:a16="http://schemas.microsoft.com/office/drawing/2014/main" id="{45599720-E757-4EB8-9C98-E329880B42FE}"/>
                </a:ext>
              </a:extLst>
            </p:cNvPr>
            <p:cNvSpPr/>
            <p:nvPr/>
          </p:nvSpPr>
          <p:spPr>
            <a:xfrm>
              <a:off x="5438250" y="3132525"/>
              <a:ext cx="97300" cy="145625"/>
            </a:xfrm>
            <a:custGeom>
              <a:avLst/>
              <a:gdLst/>
              <a:ahLst/>
              <a:cxnLst/>
              <a:rect l="l" t="t" r="r" b="b"/>
              <a:pathLst>
                <a:path w="3892" h="5825" extrusionOk="0">
                  <a:moveTo>
                    <a:pt x="1758" y="0"/>
                  </a:moveTo>
                  <a:lnTo>
                    <a:pt x="1293" y="63"/>
                  </a:lnTo>
                  <a:lnTo>
                    <a:pt x="879" y="277"/>
                  </a:lnTo>
                  <a:lnTo>
                    <a:pt x="527" y="628"/>
                  </a:lnTo>
                  <a:lnTo>
                    <a:pt x="251" y="1067"/>
                  </a:lnTo>
                  <a:lnTo>
                    <a:pt x="63" y="1544"/>
                  </a:lnTo>
                  <a:lnTo>
                    <a:pt x="0" y="2046"/>
                  </a:lnTo>
                  <a:lnTo>
                    <a:pt x="13" y="2297"/>
                  </a:lnTo>
                  <a:lnTo>
                    <a:pt x="63" y="2661"/>
                  </a:lnTo>
                  <a:lnTo>
                    <a:pt x="289" y="3389"/>
                  </a:lnTo>
                  <a:lnTo>
                    <a:pt x="628" y="4105"/>
                  </a:lnTo>
                  <a:lnTo>
                    <a:pt x="1030" y="4745"/>
                  </a:lnTo>
                  <a:lnTo>
                    <a:pt x="1268" y="5021"/>
                  </a:lnTo>
                  <a:lnTo>
                    <a:pt x="1419" y="5184"/>
                  </a:lnTo>
                  <a:lnTo>
                    <a:pt x="1770" y="5460"/>
                  </a:lnTo>
                  <a:lnTo>
                    <a:pt x="2159" y="5661"/>
                  </a:lnTo>
                  <a:lnTo>
                    <a:pt x="2586" y="5787"/>
                  </a:lnTo>
                  <a:lnTo>
                    <a:pt x="2824" y="5824"/>
                  </a:lnTo>
                  <a:lnTo>
                    <a:pt x="3490" y="5611"/>
                  </a:lnTo>
                  <a:lnTo>
                    <a:pt x="3590" y="5435"/>
                  </a:lnTo>
                  <a:lnTo>
                    <a:pt x="3753" y="5071"/>
                  </a:lnTo>
                  <a:lnTo>
                    <a:pt x="3879" y="4519"/>
                  </a:lnTo>
                  <a:lnTo>
                    <a:pt x="3891" y="3753"/>
                  </a:lnTo>
                  <a:lnTo>
                    <a:pt x="3778" y="2975"/>
                  </a:lnTo>
                  <a:lnTo>
                    <a:pt x="3690" y="2599"/>
                  </a:lnTo>
                  <a:lnTo>
                    <a:pt x="3615" y="2285"/>
                  </a:lnTo>
                  <a:lnTo>
                    <a:pt x="3414" y="1657"/>
                  </a:lnTo>
                  <a:lnTo>
                    <a:pt x="3151" y="1042"/>
                  </a:lnTo>
                  <a:lnTo>
                    <a:pt x="2762" y="528"/>
                  </a:lnTo>
                  <a:lnTo>
                    <a:pt x="2511" y="314"/>
                  </a:lnTo>
                  <a:lnTo>
                    <a:pt x="2247" y="139"/>
                  </a:lnTo>
                  <a:lnTo>
                    <a:pt x="1758" y="0"/>
                  </a:lnTo>
                  <a:close/>
                </a:path>
              </a:pathLst>
            </a:custGeom>
            <a:solidFill>
              <a:srgbClr val="EA3F2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55" name="Google Shape;5880;p53">
              <a:extLst>
                <a:ext uri="{FF2B5EF4-FFF2-40B4-BE49-F238E27FC236}">
                  <a16:creationId xmlns:a16="http://schemas.microsoft.com/office/drawing/2014/main" id="{3693BBCC-4FCF-4E93-A0A7-79E0E5B58F84}"/>
                </a:ext>
              </a:extLst>
            </p:cNvPr>
            <p:cNvSpPr/>
            <p:nvPr/>
          </p:nvSpPr>
          <p:spPr>
            <a:xfrm>
              <a:off x="5481550" y="3246125"/>
              <a:ext cx="51800" cy="37975"/>
            </a:xfrm>
            <a:custGeom>
              <a:avLst/>
              <a:gdLst/>
              <a:ahLst/>
              <a:cxnLst/>
              <a:rect l="l" t="t" r="r" b="b"/>
              <a:pathLst>
                <a:path w="2072" h="1519" extrusionOk="0">
                  <a:moveTo>
                    <a:pt x="1908" y="0"/>
                  </a:moveTo>
                  <a:lnTo>
                    <a:pt x="1783" y="25"/>
                  </a:lnTo>
                  <a:lnTo>
                    <a:pt x="1733" y="63"/>
                  </a:lnTo>
                  <a:lnTo>
                    <a:pt x="1657" y="176"/>
                  </a:lnTo>
                  <a:lnTo>
                    <a:pt x="1620" y="301"/>
                  </a:lnTo>
                  <a:lnTo>
                    <a:pt x="1544" y="540"/>
                  </a:lnTo>
                  <a:lnTo>
                    <a:pt x="1469" y="791"/>
                  </a:lnTo>
                  <a:lnTo>
                    <a:pt x="1419" y="590"/>
                  </a:lnTo>
                  <a:lnTo>
                    <a:pt x="1369" y="389"/>
                  </a:lnTo>
                  <a:lnTo>
                    <a:pt x="1343" y="289"/>
                  </a:lnTo>
                  <a:lnTo>
                    <a:pt x="1281" y="201"/>
                  </a:lnTo>
                  <a:lnTo>
                    <a:pt x="1243" y="163"/>
                  </a:lnTo>
                  <a:lnTo>
                    <a:pt x="1130" y="138"/>
                  </a:lnTo>
                  <a:lnTo>
                    <a:pt x="1092" y="151"/>
                  </a:lnTo>
                  <a:lnTo>
                    <a:pt x="1042" y="214"/>
                  </a:lnTo>
                  <a:lnTo>
                    <a:pt x="1017" y="289"/>
                  </a:lnTo>
                  <a:lnTo>
                    <a:pt x="992" y="477"/>
                  </a:lnTo>
                  <a:lnTo>
                    <a:pt x="1030" y="841"/>
                  </a:lnTo>
                  <a:lnTo>
                    <a:pt x="1105" y="1004"/>
                  </a:lnTo>
                  <a:lnTo>
                    <a:pt x="1105" y="1004"/>
                  </a:lnTo>
                  <a:lnTo>
                    <a:pt x="942" y="904"/>
                  </a:lnTo>
                  <a:lnTo>
                    <a:pt x="590" y="753"/>
                  </a:lnTo>
                  <a:lnTo>
                    <a:pt x="402" y="716"/>
                  </a:lnTo>
                  <a:lnTo>
                    <a:pt x="302" y="691"/>
                  </a:lnTo>
                  <a:lnTo>
                    <a:pt x="88" y="741"/>
                  </a:lnTo>
                  <a:lnTo>
                    <a:pt x="26" y="816"/>
                  </a:lnTo>
                  <a:lnTo>
                    <a:pt x="0" y="916"/>
                  </a:lnTo>
                  <a:lnTo>
                    <a:pt x="88" y="1092"/>
                  </a:lnTo>
                  <a:lnTo>
                    <a:pt x="164" y="1167"/>
                  </a:lnTo>
                  <a:lnTo>
                    <a:pt x="415" y="1318"/>
                  </a:lnTo>
                  <a:lnTo>
                    <a:pt x="691" y="1419"/>
                  </a:lnTo>
                  <a:lnTo>
                    <a:pt x="967" y="1506"/>
                  </a:lnTo>
                  <a:lnTo>
                    <a:pt x="1256" y="1519"/>
                  </a:lnTo>
                  <a:lnTo>
                    <a:pt x="1431" y="1494"/>
                  </a:lnTo>
                  <a:lnTo>
                    <a:pt x="1582" y="1419"/>
                  </a:lnTo>
                  <a:lnTo>
                    <a:pt x="1783" y="1318"/>
                  </a:lnTo>
                  <a:lnTo>
                    <a:pt x="1996" y="1042"/>
                  </a:lnTo>
                  <a:lnTo>
                    <a:pt x="2071" y="552"/>
                  </a:lnTo>
                  <a:lnTo>
                    <a:pt x="2034" y="226"/>
                  </a:lnTo>
                  <a:lnTo>
                    <a:pt x="2021" y="113"/>
                  </a:lnTo>
                  <a:lnTo>
                    <a:pt x="1958" y="25"/>
                  </a:lnTo>
                  <a:lnTo>
                    <a:pt x="1908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56" name="Google Shape;5881;p53">
              <a:extLst>
                <a:ext uri="{FF2B5EF4-FFF2-40B4-BE49-F238E27FC236}">
                  <a16:creationId xmlns:a16="http://schemas.microsoft.com/office/drawing/2014/main" id="{E9B7F398-9691-4585-B9B6-3B75BF6156FD}"/>
                </a:ext>
              </a:extLst>
            </p:cNvPr>
            <p:cNvSpPr/>
            <p:nvPr/>
          </p:nvSpPr>
          <p:spPr>
            <a:xfrm>
              <a:off x="5753925" y="3274675"/>
              <a:ext cx="144350" cy="121775"/>
            </a:xfrm>
            <a:custGeom>
              <a:avLst/>
              <a:gdLst/>
              <a:ahLst/>
              <a:cxnLst/>
              <a:rect l="l" t="t" r="r" b="b"/>
              <a:pathLst>
                <a:path w="5774" h="4871" extrusionOk="0">
                  <a:moveTo>
                    <a:pt x="3665" y="0"/>
                  </a:moveTo>
                  <a:lnTo>
                    <a:pt x="3126" y="76"/>
                  </a:lnTo>
                  <a:lnTo>
                    <a:pt x="2875" y="164"/>
                  </a:lnTo>
                  <a:lnTo>
                    <a:pt x="2523" y="327"/>
                  </a:lnTo>
                  <a:lnTo>
                    <a:pt x="1820" y="779"/>
                  </a:lnTo>
                  <a:lnTo>
                    <a:pt x="1180" y="1331"/>
                  </a:lnTo>
                  <a:lnTo>
                    <a:pt x="628" y="1946"/>
                  </a:lnTo>
                  <a:lnTo>
                    <a:pt x="414" y="2272"/>
                  </a:lnTo>
                  <a:lnTo>
                    <a:pt x="276" y="2486"/>
                  </a:lnTo>
                  <a:lnTo>
                    <a:pt x="101" y="2925"/>
                  </a:lnTo>
                  <a:lnTo>
                    <a:pt x="13" y="3389"/>
                  </a:lnTo>
                  <a:lnTo>
                    <a:pt x="0" y="3879"/>
                  </a:lnTo>
                  <a:lnTo>
                    <a:pt x="38" y="4117"/>
                  </a:lnTo>
                  <a:lnTo>
                    <a:pt x="452" y="4745"/>
                  </a:lnTo>
                  <a:lnTo>
                    <a:pt x="665" y="4808"/>
                  </a:lnTo>
                  <a:lnTo>
                    <a:pt x="1080" y="4870"/>
                  </a:lnTo>
                  <a:lnTo>
                    <a:pt x="1707" y="4845"/>
                  </a:lnTo>
                  <a:lnTo>
                    <a:pt x="2511" y="4632"/>
                  </a:lnTo>
                  <a:lnTo>
                    <a:pt x="3276" y="4280"/>
                  </a:lnTo>
                  <a:lnTo>
                    <a:pt x="3640" y="4080"/>
                  </a:lnTo>
                  <a:lnTo>
                    <a:pt x="3941" y="3904"/>
                  </a:lnTo>
                  <a:lnTo>
                    <a:pt x="4544" y="3515"/>
                  </a:lnTo>
                  <a:lnTo>
                    <a:pt x="5096" y="3063"/>
                  </a:lnTo>
                  <a:lnTo>
                    <a:pt x="5523" y="2498"/>
                  </a:lnTo>
                  <a:lnTo>
                    <a:pt x="5674" y="2172"/>
                  </a:lnTo>
                  <a:lnTo>
                    <a:pt x="5774" y="1858"/>
                  </a:lnTo>
                  <a:lnTo>
                    <a:pt x="5774" y="1306"/>
                  </a:lnTo>
                  <a:lnTo>
                    <a:pt x="5573" y="841"/>
                  </a:lnTo>
                  <a:lnTo>
                    <a:pt x="5222" y="477"/>
                  </a:lnTo>
                  <a:lnTo>
                    <a:pt x="4757" y="214"/>
                  </a:lnTo>
                  <a:lnTo>
                    <a:pt x="4230" y="51"/>
                  </a:lnTo>
                  <a:lnTo>
                    <a:pt x="3665" y="0"/>
                  </a:lnTo>
                  <a:close/>
                </a:path>
              </a:pathLst>
            </a:custGeom>
            <a:solidFill>
              <a:srgbClr val="C1291E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57" name="Google Shape;5882;p53">
              <a:extLst>
                <a:ext uri="{FF2B5EF4-FFF2-40B4-BE49-F238E27FC236}">
                  <a16:creationId xmlns:a16="http://schemas.microsoft.com/office/drawing/2014/main" id="{C97FAD9D-4CFE-4821-BEA9-1510BB067A3F}"/>
                </a:ext>
              </a:extLst>
            </p:cNvPr>
            <p:cNvSpPr/>
            <p:nvPr/>
          </p:nvSpPr>
          <p:spPr>
            <a:xfrm>
              <a:off x="5748275" y="3346850"/>
              <a:ext cx="45825" cy="52725"/>
            </a:xfrm>
            <a:custGeom>
              <a:avLst/>
              <a:gdLst/>
              <a:ahLst/>
              <a:cxnLst/>
              <a:rect l="l" t="t" r="r" b="b"/>
              <a:pathLst>
                <a:path w="1833" h="2109" extrusionOk="0">
                  <a:moveTo>
                    <a:pt x="327" y="0"/>
                  </a:moveTo>
                  <a:lnTo>
                    <a:pt x="163" y="138"/>
                  </a:lnTo>
                  <a:lnTo>
                    <a:pt x="113" y="239"/>
                  </a:lnTo>
                  <a:lnTo>
                    <a:pt x="25" y="540"/>
                  </a:lnTo>
                  <a:lnTo>
                    <a:pt x="0" y="866"/>
                  </a:lnTo>
                  <a:lnTo>
                    <a:pt x="0" y="1017"/>
                  </a:lnTo>
                  <a:lnTo>
                    <a:pt x="13" y="1331"/>
                  </a:lnTo>
                  <a:lnTo>
                    <a:pt x="63" y="1481"/>
                  </a:lnTo>
                  <a:lnTo>
                    <a:pt x="138" y="1657"/>
                  </a:lnTo>
                  <a:lnTo>
                    <a:pt x="264" y="1795"/>
                  </a:lnTo>
                  <a:lnTo>
                    <a:pt x="427" y="1958"/>
                  </a:lnTo>
                  <a:lnTo>
                    <a:pt x="779" y="2109"/>
                  </a:lnTo>
                  <a:lnTo>
                    <a:pt x="1306" y="2046"/>
                  </a:lnTo>
                  <a:lnTo>
                    <a:pt x="1645" y="1908"/>
                  </a:lnTo>
                  <a:lnTo>
                    <a:pt x="1758" y="1870"/>
                  </a:lnTo>
                  <a:lnTo>
                    <a:pt x="1820" y="1770"/>
                  </a:lnTo>
                  <a:lnTo>
                    <a:pt x="1833" y="1707"/>
                  </a:lnTo>
                  <a:lnTo>
                    <a:pt x="1770" y="1582"/>
                  </a:lnTo>
                  <a:lnTo>
                    <a:pt x="1707" y="1544"/>
                  </a:lnTo>
                  <a:lnTo>
                    <a:pt x="1582" y="1494"/>
                  </a:lnTo>
                  <a:lnTo>
                    <a:pt x="879" y="1494"/>
                  </a:lnTo>
                  <a:lnTo>
                    <a:pt x="1080" y="1381"/>
                  </a:lnTo>
                  <a:lnTo>
                    <a:pt x="1268" y="1268"/>
                  </a:lnTo>
                  <a:lnTo>
                    <a:pt x="1368" y="1205"/>
                  </a:lnTo>
                  <a:lnTo>
                    <a:pt x="1444" y="1117"/>
                  </a:lnTo>
                  <a:lnTo>
                    <a:pt x="1469" y="1067"/>
                  </a:lnTo>
                  <a:lnTo>
                    <a:pt x="1469" y="942"/>
                  </a:lnTo>
                  <a:lnTo>
                    <a:pt x="1431" y="904"/>
                  </a:lnTo>
                  <a:lnTo>
                    <a:pt x="1356" y="866"/>
                  </a:lnTo>
                  <a:lnTo>
                    <a:pt x="1268" y="866"/>
                  </a:lnTo>
                  <a:lnTo>
                    <a:pt x="1067" y="891"/>
                  </a:lnTo>
                  <a:lnTo>
                    <a:pt x="703" y="1055"/>
                  </a:lnTo>
                  <a:lnTo>
                    <a:pt x="553" y="1168"/>
                  </a:lnTo>
                  <a:lnTo>
                    <a:pt x="615" y="979"/>
                  </a:lnTo>
                  <a:lnTo>
                    <a:pt x="666" y="565"/>
                  </a:lnTo>
                  <a:lnTo>
                    <a:pt x="653" y="364"/>
                  </a:lnTo>
                  <a:lnTo>
                    <a:pt x="640" y="239"/>
                  </a:lnTo>
                  <a:lnTo>
                    <a:pt x="527" y="38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58" name="Google Shape;5883;p53">
              <a:extLst>
                <a:ext uri="{FF2B5EF4-FFF2-40B4-BE49-F238E27FC236}">
                  <a16:creationId xmlns:a16="http://schemas.microsoft.com/office/drawing/2014/main" id="{E6427E62-809F-4919-9B9D-DFF2E2725CDF}"/>
                </a:ext>
              </a:extLst>
            </p:cNvPr>
            <p:cNvSpPr/>
            <p:nvPr/>
          </p:nvSpPr>
          <p:spPr>
            <a:xfrm>
              <a:off x="5539600" y="3139425"/>
              <a:ext cx="274900" cy="729900"/>
            </a:xfrm>
            <a:custGeom>
              <a:avLst/>
              <a:gdLst/>
              <a:ahLst/>
              <a:cxnLst/>
              <a:rect l="l" t="t" r="r" b="b"/>
              <a:pathLst>
                <a:path w="10996" h="29196" extrusionOk="0">
                  <a:moveTo>
                    <a:pt x="10933" y="1"/>
                  </a:moveTo>
                  <a:lnTo>
                    <a:pt x="10883" y="38"/>
                  </a:lnTo>
                  <a:lnTo>
                    <a:pt x="10381" y="603"/>
                  </a:lnTo>
                  <a:lnTo>
                    <a:pt x="9402" y="1796"/>
                  </a:lnTo>
                  <a:lnTo>
                    <a:pt x="8008" y="3641"/>
                  </a:lnTo>
                  <a:lnTo>
                    <a:pt x="6327" y="6239"/>
                  </a:lnTo>
                  <a:lnTo>
                    <a:pt x="4845" y="8950"/>
                  </a:lnTo>
                  <a:lnTo>
                    <a:pt x="3553" y="11774"/>
                  </a:lnTo>
                  <a:lnTo>
                    <a:pt x="2448" y="14673"/>
                  </a:lnTo>
                  <a:lnTo>
                    <a:pt x="1544" y="17636"/>
                  </a:lnTo>
                  <a:lnTo>
                    <a:pt x="841" y="20635"/>
                  </a:lnTo>
                  <a:lnTo>
                    <a:pt x="578" y="22142"/>
                  </a:lnTo>
                  <a:lnTo>
                    <a:pt x="440" y="22995"/>
                  </a:lnTo>
                  <a:lnTo>
                    <a:pt x="214" y="24727"/>
                  </a:lnTo>
                  <a:lnTo>
                    <a:pt x="63" y="26472"/>
                  </a:lnTo>
                  <a:lnTo>
                    <a:pt x="0" y="28217"/>
                  </a:lnTo>
                  <a:lnTo>
                    <a:pt x="13" y="29083"/>
                  </a:lnTo>
                  <a:lnTo>
                    <a:pt x="26" y="29133"/>
                  </a:lnTo>
                  <a:lnTo>
                    <a:pt x="88" y="29196"/>
                  </a:lnTo>
                  <a:lnTo>
                    <a:pt x="176" y="29196"/>
                  </a:lnTo>
                  <a:lnTo>
                    <a:pt x="252" y="29133"/>
                  </a:lnTo>
                  <a:lnTo>
                    <a:pt x="264" y="29083"/>
                  </a:lnTo>
                  <a:lnTo>
                    <a:pt x="339" y="27551"/>
                  </a:lnTo>
                  <a:lnTo>
                    <a:pt x="616" y="24501"/>
                  </a:lnTo>
                  <a:lnTo>
                    <a:pt x="1042" y="21489"/>
                  </a:lnTo>
                  <a:lnTo>
                    <a:pt x="1670" y="18502"/>
                  </a:lnTo>
                  <a:lnTo>
                    <a:pt x="2072" y="17021"/>
                  </a:lnTo>
                  <a:lnTo>
                    <a:pt x="2511" y="15552"/>
                  </a:lnTo>
                  <a:lnTo>
                    <a:pt x="3553" y="12678"/>
                  </a:lnTo>
                  <a:lnTo>
                    <a:pt x="4770" y="9866"/>
                  </a:lnTo>
                  <a:lnTo>
                    <a:pt x="6176" y="7155"/>
                  </a:lnTo>
                  <a:lnTo>
                    <a:pt x="6954" y="5837"/>
                  </a:lnTo>
                  <a:lnTo>
                    <a:pt x="7418" y="5097"/>
                  </a:lnTo>
                  <a:lnTo>
                    <a:pt x="8372" y="3628"/>
                  </a:lnTo>
                  <a:lnTo>
                    <a:pt x="9904" y="1494"/>
                  </a:lnTo>
                  <a:lnTo>
                    <a:pt x="10971" y="126"/>
                  </a:lnTo>
                  <a:lnTo>
                    <a:pt x="10996" y="76"/>
                  </a:lnTo>
                  <a:lnTo>
                    <a:pt x="10933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59" name="Google Shape;5884;p53">
              <a:extLst>
                <a:ext uri="{FF2B5EF4-FFF2-40B4-BE49-F238E27FC236}">
                  <a16:creationId xmlns:a16="http://schemas.microsoft.com/office/drawing/2014/main" id="{7568B84A-1E30-438B-B3D5-731E77AAB951}"/>
                </a:ext>
              </a:extLst>
            </p:cNvPr>
            <p:cNvSpPr/>
            <p:nvPr/>
          </p:nvSpPr>
          <p:spPr>
            <a:xfrm>
              <a:off x="5613350" y="3160150"/>
              <a:ext cx="59000" cy="326675"/>
            </a:xfrm>
            <a:custGeom>
              <a:avLst/>
              <a:gdLst/>
              <a:ahLst/>
              <a:cxnLst/>
              <a:rect l="l" t="t" r="r" b="b"/>
              <a:pathLst>
                <a:path w="2360" h="13067" extrusionOk="0">
                  <a:moveTo>
                    <a:pt x="2159" y="0"/>
                  </a:moveTo>
                  <a:lnTo>
                    <a:pt x="2109" y="75"/>
                  </a:lnTo>
                  <a:lnTo>
                    <a:pt x="2008" y="427"/>
                  </a:lnTo>
                  <a:lnTo>
                    <a:pt x="1921" y="1167"/>
                  </a:lnTo>
                  <a:lnTo>
                    <a:pt x="1883" y="1531"/>
                  </a:lnTo>
                  <a:lnTo>
                    <a:pt x="1757" y="2422"/>
                  </a:lnTo>
                  <a:lnTo>
                    <a:pt x="1644" y="3314"/>
                  </a:lnTo>
                  <a:lnTo>
                    <a:pt x="1393" y="4996"/>
                  </a:lnTo>
                  <a:lnTo>
                    <a:pt x="1130" y="6665"/>
                  </a:lnTo>
                  <a:lnTo>
                    <a:pt x="866" y="8284"/>
                  </a:lnTo>
                  <a:lnTo>
                    <a:pt x="565" y="9891"/>
                  </a:lnTo>
                  <a:lnTo>
                    <a:pt x="251" y="11460"/>
                  </a:lnTo>
                  <a:lnTo>
                    <a:pt x="0" y="13041"/>
                  </a:lnTo>
                  <a:lnTo>
                    <a:pt x="0" y="13066"/>
                  </a:lnTo>
                  <a:lnTo>
                    <a:pt x="50" y="13066"/>
                  </a:lnTo>
                  <a:lnTo>
                    <a:pt x="75" y="13054"/>
                  </a:lnTo>
                  <a:lnTo>
                    <a:pt x="314" y="12263"/>
                  </a:lnTo>
                  <a:lnTo>
                    <a:pt x="665" y="10656"/>
                  </a:lnTo>
                  <a:lnTo>
                    <a:pt x="816" y="9853"/>
                  </a:lnTo>
                  <a:lnTo>
                    <a:pt x="1155" y="8196"/>
                  </a:lnTo>
                  <a:lnTo>
                    <a:pt x="1456" y="6539"/>
                  </a:lnTo>
                  <a:lnTo>
                    <a:pt x="1732" y="4920"/>
                  </a:lnTo>
                  <a:lnTo>
                    <a:pt x="1971" y="3301"/>
                  </a:lnTo>
                  <a:lnTo>
                    <a:pt x="2071" y="2573"/>
                  </a:lnTo>
                  <a:lnTo>
                    <a:pt x="2172" y="1833"/>
                  </a:lnTo>
                  <a:lnTo>
                    <a:pt x="2234" y="1418"/>
                  </a:lnTo>
                  <a:lnTo>
                    <a:pt x="2360" y="527"/>
                  </a:lnTo>
                  <a:lnTo>
                    <a:pt x="2335" y="113"/>
                  </a:lnTo>
                  <a:lnTo>
                    <a:pt x="2310" y="25"/>
                  </a:lnTo>
                  <a:lnTo>
                    <a:pt x="2159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60" name="Google Shape;5885;p53">
              <a:extLst>
                <a:ext uri="{FF2B5EF4-FFF2-40B4-BE49-F238E27FC236}">
                  <a16:creationId xmlns:a16="http://schemas.microsoft.com/office/drawing/2014/main" id="{F875E8B7-951A-40D3-9238-459A8D2EB524}"/>
                </a:ext>
              </a:extLst>
            </p:cNvPr>
            <p:cNvSpPr/>
            <p:nvPr/>
          </p:nvSpPr>
          <p:spPr>
            <a:xfrm>
              <a:off x="5571300" y="3371950"/>
              <a:ext cx="195200" cy="252300"/>
            </a:xfrm>
            <a:custGeom>
              <a:avLst/>
              <a:gdLst/>
              <a:ahLst/>
              <a:cxnLst/>
              <a:rect l="l" t="t" r="r" b="b"/>
              <a:pathLst>
                <a:path w="7808" h="10092" extrusionOk="0">
                  <a:moveTo>
                    <a:pt x="7657" y="0"/>
                  </a:moveTo>
                  <a:lnTo>
                    <a:pt x="7594" y="25"/>
                  </a:lnTo>
                  <a:lnTo>
                    <a:pt x="7280" y="251"/>
                  </a:lnTo>
                  <a:lnTo>
                    <a:pt x="6678" y="741"/>
                  </a:lnTo>
                  <a:lnTo>
                    <a:pt x="5812" y="1557"/>
                  </a:lnTo>
                  <a:lnTo>
                    <a:pt x="5247" y="2084"/>
                  </a:lnTo>
                  <a:lnTo>
                    <a:pt x="4644" y="2661"/>
                  </a:lnTo>
                  <a:lnTo>
                    <a:pt x="3477" y="3854"/>
                  </a:lnTo>
                  <a:lnTo>
                    <a:pt x="2925" y="4481"/>
                  </a:lnTo>
                  <a:lnTo>
                    <a:pt x="2423" y="5096"/>
                  </a:lnTo>
                  <a:lnTo>
                    <a:pt x="1519" y="6402"/>
                  </a:lnTo>
                  <a:lnTo>
                    <a:pt x="778" y="7770"/>
                  </a:lnTo>
                  <a:lnTo>
                    <a:pt x="201" y="9238"/>
                  </a:lnTo>
                  <a:lnTo>
                    <a:pt x="0" y="10004"/>
                  </a:lnTo>
                  <a:lnTo>
                    <a:pt x="0" y="10067"/>
                  </a:lnTo>
                  <a:lnTo>
                    <a:pt x="101" y="10092"/>
                  </a:lnTo>
                  <a:lnTo>
                    <a:pt x="126" y="10042"/>
                  </a:lnTo>
                  <a:lnTo>
                    <a:pt x="377" y="9276"/>
                  </a:lnTo>
                  <a:lnTo>
                    <a:pt x="1029" y="7807"/>
                  </a:lnTo>
                  <a:lnTo>
                    <a:pt x="1833" y="6427"/>
                  </a:lnTo>
                  <a:lnTo>
                    <a:pt x="2787" y="5134"/>
                  </a:lnTo>
                  <a:lnTo>
                    <a:pt x="3301" y="4519"/>
                  </a:lnTo>
                  <a:lnTo>
                    <a:pt x="3816" y="3967"/>
                  </a:lnTo>
                  <a:lnTo>
                    <a:pt x="4870" y="2887"/>
                  </a:lnTo>
                  <a:lnTo>
                    <a:pt x="5410" y="2373"/>
                  </a:lnTo>
                  <a:lnTo>
                    <a:pt x="6000" y="1845"/>
                  </a:lnTo>
                  <a:lnTo>
                    <a:pt x="7230" y="816"/>
                  </a:lnTo>
                  <a:lnTo>
                    <a:pt x="7770" y="264"/>
                  </a:lnTo>
                  <a:lnTo>
                    <a:pt x="7807" y="214"/>
                  </a:lnTo>
                  <a:lnTo>
                    <a:pt x="7807" y="101"/>
                  </a:lnTo>
                  <a:lnTo>
                    <a:pt x="7745" y="25"/>
                  </a:lnTo>
                  <a:lnTo>
                    <a:pt x="7657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61" name="Google Shape;5886;p53">
              <a:extLst>
                <a:ext uri="{FF2B5EF4-FFF2-40B4-BE49-F238E27FC236}">
                  <a16:creationId xmlns:a16="http://schemas.microsoft.com/office/drawing/2014/main" id="{DD81500C-8626-4512-AF15-FA519B1881B9}"/>
                </a:ext>
              </a:extLst>
            </p:cNvPr>
            <p:cNvSpPr/>
            <p:nvPr/>
          </p:nvSpPr>
          <p:spPr>
            <a:xfrm>
              <a:off x="5580400" y="3575900"/>
              <a:ext cx="71550" cy="31425"/>
            </a:xfrm>
            <a:custGeom>
              <a:avLst/>
              <a:gdLst/>
              <a:ahLst/>
              <a:cxnLst/>
              <a:rect l="l" t="t" r="r" b="b"/>
              <a:pathLst>
                <a:path w="2862" h="1257" extrusionOk="0">
                  <a:moveTo>
                    <a:pt x="2046" y="1"/>
                  </a:moveTo>
                  <a:lnTo>
                    <a:pt x="1657" y="39"/>
                  </a:lnTo>
                  <a:lnTo>
                    <a:pt x="1255" y="164"/>
                  </a:lnTo>
                  <a:lnTo>
                    <a:pt x="854" y="365"/>
                  </a:lnTo>
                  <a:lnTo>
                    <a:pt x="477" y="641"/>
                  </a:lnTo>
                  <a:lnTo>
                    <a:pt x="151" y="980"/>
                  </a:lnTo>
                  <a:lnTo>
                    <a:pt x="0" y="1168"/>
                  </a:lnTo>
                  <a:lnTo>
                    <a:pt x="377" y="1256"/>
                  </a:lnTo>
                  <a:lnTo>
                    <a:pt x="1168" y="1244"/>
                  </a:lnTo>
                  <a:lnTo>
                    <a:pt x="1921" y="1018"/>
                  </a:lnTo>
                  <a:lnTo>
                    <a:pt x="2586" y="603"/>
                  </a:lnTo>
                  <a:lnTo>
                    <a:pt x="2862" y="315"/>
                  </a:lnTo>
                  <a:lnTo>
                    <a:pt x="2724" y="202"/>
                  </a:lnTo>
                  <a:lnTo>
                    <a:pt x="2410" y="51"/>
                  </a:lnTo>
                  <a:lnTo>
                    <a:pt x="2046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62" name="Google Shape;5887;p53">
              <a:extLst>
                <a:ext uri="{FF2B5EF4-FFF2-40B4-BE49-F238E27FC236}">
                  <a16:creationId xmlns:a16="http://schemas.microsoft.com/office/drawing/2014/main" id="{CCC31094-DF18-4E32-8501-742BEF21EAFE}"/>
                </a:ext>
              </a:extLst>
            </p:cNvPr>
            <p:cNvSpPr/>
            <p:nvPr/>
          </p:nvSpPr>
          <p:spPr>
            <a:xfrm>
              <a:off x="5562500" y="3634275"/>
              <a:ext cx="110175" cy="48650"/>
            </a:xfrm>
            <a:custGeom>
              <a:avLst/>
              <a:gdLst/>
              <a:ahLst/>
              <a:cxnLst/>
              <a:rect l="l" t="t" r="r" b="b"/>
              <a:pathLst>
                <a:path w="4407" h="1946" extrusionOk="0">
                  <a:moveTo>
                    <a:pt x="3151" y="1"/>
                  </a:moveTo>
                  <a:lnTo>
                    <a:pt x="2549" y="63"/>
                  </a:lnTo>
                  <a:lnTo>
                    <a:pt x="1921" y="252"/>
                  </a:lnTo>
                  <a:lnTo>
                    <a:pt x="1319" y="565"/>
                  </a:lnTo>
                  <a:lnTo>
                    <a:pt x="741" y="980"/>
                  </a:lnTo>
                  <a:lnTo>
                    <a:pt x="214" y="1494"/>
                  </a:lnTo>
                  <a:lnTo>
                    <a:pt x="1" y="1795"/>
                  </a:lnTo>
                  <a:lnTo>
                    <a:pt x="289" y="1871"/>
                  </a:lnTo>
                  <a:lnTo>
                    <a:pt x="892" y="1946"/>
                  </a:lnTo>
                  <a:lnTo>
                    <a:pt x="1494" y="1933"/>
                  </a:lnTo>
                  <a:lnTo>
                    <a:pt x="2097" y="1833"/>
                  </a:lnTo>
                  <a:lnTo>
                    <a:pt x="2674" y="1670"/>
                  </a:lnTo>
                  <a:lnTo>
                    <a:pt x="3227" y="1419"/>
                  </a:lnTo>
                  <a:lnTo>
                    <a:pt x="3741" y="1092"/>
                  </a:lnTo>
                  <a:lnTo>
                    <a:pt x="4206" y="703"/>
                  </a:lnTo>
                  <a:lnTo>
                    <a:pt x="4406" y="477"/>
                  </a:lnTo>
                  <a:lnTo>
                    <a:pt x="4206" y="302"/>
                  </a:lnTo>
                  <a:lnTo>
                    <a:pt x="3703" y="76"/>
                  </a:lnTo>
                  <a:lnTo>
                    <a:pt x="3151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63" name="Google Shape;5888;p53">
              <a:extLst>
                <a:ext uri="{FF2B5EF4-FFF2-40B4-BE49-F238E27FC236}">
                  <a16:creationId xmlns:a16="http://schemas.microsoft.com/office/drawing/2014/main" id="{C1E78F37-392A-46DF-A3DB-A90B79610555}"/>
                </a:ext>
              </a:extLst>
            </p:cNvPr>
            <p:cNvSpPr/>
            <p:nvPr/>
          </p:nvSpPr>
          <p:spPr>
            <a:xfrm>
              <a:off x="5611450" y="3508450"/>
              <a:ext cx="102950" cy="36425"/>
            </a:xfrm>
            <a:custGeom>
              <a:avLst/>
              <a:gdLst/>
              <a:ahLst/>
              <a:cxnLst/>
              <a:rect l="l" t="t" r="r" b="b"/>
              <a:pathLst>
                <a:path w="4118" h="1457" extrusionOk="0">
                  <a:moveTo>
                    <a:pt x="2586" y="0"/>
                  </a:moveTo>
                  <a:lnTo>
                    <a:pt x="1997" y="38"/>
                  </a:lnTo>
                  <a:lnTo>
                    <a:pt x="1407" y="189"/>
                  </a:lnTo>
                  <a:lnTo>
                    <a:pt x="817" y="427"/>
                  </a:lnTo>
                  <a:lnTo>
                    <a:pt x="264" y="779"/>
                  </a:lnTo>
                  <a:lnTo>
                    <a:pt x="1" y="992"/>
                  </a:lnTo>
                  <a:lnTo>
                    <a:pt x="252" y="1105"/>
                  </a:lnTo>
                  <a:lnTo>
                    <a:pt x="754" y="1293"/>
                  </a:lnTo>
                  <a:lnTo>
                    <a:pt x="1281" y="1406"/>
                  </a:lnTo>
                  <a:lnTo>
                    <a:pt x="1833" y="1456"/>
                  </a:lnTo>
                  <a:lnTo>
                    <a:pt x="2373" y="1419"/>
                  </a:lnTo>
                  <a:lnTo>
                    <a:pt x="2900" y="1318"/>
                  </a:lnTo>
                  <a:lnTo>
                    <a:pt x="3415" y="1143"/>
                  </a:lnTo>
                  <a:lnTo>
                    <a:pt x="3904" y="891"/>
                  </a:lnTo>
                  <a:lnTo>
                    <a:pt x="4118" y="741"/>
                  </a:lnTo>
                  <a:lnTo>
                    <a:pt x="3980" y="540"/>
                  </a:lnTo>
                  <a:lnTo>
                    <a:pt x="3591" y="239"/>
                  </a:lnTo>
                  <a:lnTo>
                    <a:pt x="3126" y="63"/>
                  </a:lnTo>
                  <a:lnTo>
                    <a:pt x="2586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64" name="Google Shape;5889;p53">
              <a:extLst>
                <a:ext uri="{FF2B5EF4-FFF2-40B4-BE49-F238E27FC236}">
                  <a16:creationId xmlns:a16="http://schemas.microsoft.com/office/drawing/2014/main" id="{59E2710A-63F8-417D-BDB0-01750793AA05}"/>
                </a:ext>
              </a:extLst>
            </p:cNvPr>
            <p:cNvSpPr/>
            <p:nvPr/>
          </p:nvSpPr>
          <p:spPr>
            <a:xfrm>
              <a:off x="5559675" y="3459500"/>
              <a:ext cx="87575" cy="75950"/>
            </a:xfrm>
            <a:custGeom>
              <a:avLst/>
              <a:gdLst/>
              <a:ahLst/>
              <a:cxnLst/>
              <a:rect l="l" t="t" r="r" b="b"/>
              <a:pathLst>
                <a:path w="3503" h="3038" extrusionOk="0">
                  <a:moveTo>
                    <a:pt x="2712" y="0"/>
                  </a:moveTo>
                  <a:lnTo>
                    <a:pt x="2172" y="163"/>
                  </a:lnTo>
                  <a:lnTo>
                    <a:pt x="1645" y="452"/>
                  </a:lnTo>
                  <a:lnTo>
                    <a:pt x="1156" y="879"/>
                  </a:lnTo>
                  <a:lnTo>
                    <a:pt x="729" y="1406"/>
                  </a:lnTo>
                  <a:lnTo>
                    <a:pt x="365" y="2009"/>
                  </a:lnTo>
                  <a:lnTo>
                    <a:pt x="89" y="2686"/>
                  </a:lnTo>
                  <a:lnTo>
                    <a:pt x="1" y="3038"/>
                  </a:lnTo>
                  <a:lnTo>
                    <a:pt x="302" y="2988"/>
                  </a:lnTo>
                  <a:lnTo>
                    <a:pt x="879" y="2824"/>
                  </a:lnTo>
                  <a:lnTo>
                    <a:pt x="1432" y="2573"/>
                  </a:lnTo>
                  <a:lnTo>
                    <a:pt x="1934" y="2247"/>
                  </a:lnTo>
                  <a:lnTo>
                    <a:pt x="2398" y="1858"/>
                  </a:lnTo>
                  <a:lnTo>
                    <a:pt x="2800" y="1419"/>
                  </a:lnTo>
                  <a:lnTo>
                    <a:pt x="3139" y="917"/>
                  </a:lnTo>
                  <a:lnTo>
                    <a:pt x="3402" y="377"/>
                  </a:lnTo>
                  <a:lnTo>
                    <a:pt x="3503" y="101"/>
                  </a:lnTo>
                  <a:lnTo>
                    <a:pt x="3252" y="13"/>
                  </a:lnTo>
                  <a:lnTo>
                    <a:pt x="2712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65" name="Google Shape;5890;p53">
              <a:extLst>
                <a:ext uri="{FF2B5EF4-FFF2-40B4-BE49-F238E27FC236}">
                  <a16:creationId xmlns:a16="http://schemas.microsoft.com/office/drawing/2014/main" id="{04C14F3D-B770-4371-96C3-DCD096EDE40F}"/>
                </a:ext>
              </a:extLst>
            </p:cNvPr>
            <p:cNvSpPr/>
            <p:nvPr/>
          </p:nvSpPr>
          <p:spPr>
            <a:xfrm>
              <a:off x="5688650" y="3172375"/>
              <a:ext cx="36750" cy="102950"/>
            </a:xfrm>
            <a:custGeom>
              <a:avLst/>
              <a:gdLst/>
              <a:ahLst/>
              <a:cxnLst/>
              <a:rect l="l" t="t" r="r" b="b"/>
              <a:pathLst>
                <a:path w="1470" h="4118" extrusionOk="0">
                  <a:moveTo>
                    <a:pt x="703" y="1"/>
                  </a:moveTo>
                  <a:lnTo>
                    <a:pt x="515" y="151"/>
                  </a:lnTo>
                  <a:lnTo>
                    <a:pt x="226" y="540"/>
                  </a:lnTo>
                  <a:lnTo>
                    <a:pt x="51" y="1017"/>
                  </a:lnTo>
                  <a:lnTo>
                    <a:pt x="1" y="1557"/>
                  </a:lnTo>
                  <a:lnTo>
                    <a:pt x="51" y="2134"/>
                  </a:lnTo>
                  <a:lnTo>
                    <a:pt x="214" y="2724"/>
                  </a:lnTo>
                  <a:lnTo>
                    <a:pt x="477" y="3314"/>
                  </a:lnTo>
                  <a:lnTo>
                    <a:pt x="829" y="3866"/>
                  </a:lnTo>
                  <a:lnTo>
                    <a:pt x="1042" y="4117"/>
                  </a:lnTo>
                  <a:lnTo>
                    <a:pt x="1155" y="3866"/>
                  </a:lnTo>
                  <a:lnTo>
                    <a:pt x="1344" y="3352"/>
                  </a:lnTo>
                  <a:lnTo>
                    <a:pt x="1444" y="2825"/>
                  </a:lnTo>
                  <a:lnTo>
                    <a:pt x="1469" y="2285"/>
                  </a:lnTo>
                  <a:lnTo>
                    <a:pt x="1431" y="1745"/>
                  </a:lnTo>
                  <a:lnTo>
                    <a:pt x="1306" y="1205"/>
                  </a:lnTo>
                  <a:lnTo>
                    <a:pt x="1118" y="703"/>
                  </a:lnTo>
                  <a:lnTo>
                    <a:pt x="867" y="226"/>
                  </a:lnTo>
                  <a:lnTo>
                    <a:pt x="703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66" name="Google Shape;5891;p53">
              <a:extLst>
                <a:ext uri="{FF2B5EF4-FFF2-40B4-BE49-F238E27FC236}">
                  <a16:creationId xmlns:a16="http://schemas.microsoft.com/office/drawing/2014/main" id="{C5E00E68-B085-418C-BF07-9215FE0B6CC7}"/>
                </a:ext>
              </a:extLst>
            </p:cNvPr>
            <p:cNvSpPr/>
            <p:nvPr/>
          </p:nvSpPr>
          <p:spPr>
            <a:xfrm>
              <a:off x="5479675" y="3542650"/>
              <a:ext cx="77200" cy="110800"/>
            </a:xfrm>
            <a:custGeom>
              <a:avLst/>
              <a:gdLst/>
              <a:ahLst/>
              <a:cxnLst/>
              <a:rect l="l" t="t" r="r" b="b"/>
              <a:pathLst>
                <a:path w="3088" h="4432" extrusionOk="0">
                  <a:moveTo>
                    <a:pt x="214" y="0"/>
                  </a:moveTo>
                  <a:lnTo>
                    <a:pt x="88" y="289"/>
                  </a:lnTo>
                  <a:lnTo>
                    <a:pt x="0" y="904"/>
                  </a:lnTo>
                  <a:lnTo>
                    <a:pt x="88" y="1544"/>
                  </a:lnTo>
                  <a:lnTo>
                    <a:pt x="364" y="2184"/>
                  </a:lnTo>
                  <a:lnTo>
                    <a:pt x="778" y="2799"/>
                  </a:lnTo>
                  <a:lnTo>
                    <a:pt x="1318" y="3377"/>
                  </a:lnTo>
                  <a:lnTo>
                    <a:pt x="1958" y="3866"/>
                  </a:lnTo>
                  <a:lnTo>
                    <a:pt x="2699" y="4281"/>
                  </a:lnTo>
                  <a:lnTo>
                    <a:pt x="3088" y="4431"/>
                  </a:lnTo>
                  <a:lnTo>
                    <a:pt x="3075" y="4080"/>
                  </a:lnTo>
                  <a:lnTo>
                    <a:pt x="2962" y="3389"/>
                  </a:lnTo>
                  <a:lnTo>
                    <a:pt x="2761" y="2737"/>
                  </a:lnTo>
                  <a:lnTo>
                    <a:pt x="2460" y="2109"/>
                  </a:lnTo>
                  <a:lnTo>
                    <a:pt x="2084" y="1519"/>
                  </a:lnTo>
                  <a:lnTo>
                    <a:pt x="1632" y="992"/>
                  </a:lnTo>
                  <a:lnTo>
                    <a:pt x="1105" y="528"/>
                  </a:lnTo>
                  <a:lnTo>
                    <a:pt x="527" y="151"/>
                  </a:lnTo>
                  <a:lnTo>
                    <a:pt x="214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67" name="Google Shape;5892;p53">
              <a:extLst>
                <a:ext uri="{FF2B5EF4-FFF2-40B4-BE49-F238E27FC236}">
                  <a16:creationId xmlns:a16="http://schemas.microsoft.com/office/drawing/2014/main" id="{BB40994B-5501-494C-9798-9B6C28EA117B}"/>
                </a:ext>
              </a:extLst>
            </p:cNvPr>
            <p:cNvSpPr/>
            <p:nvPr/>
          </p:nvSpPr>
          <p:spPr>
            <a:xfrm>
              <a:off x="5679875" y="3433775"/>
              <a:ext cx="80350" cy="28250"/>
            </a:xfrm>
            <a:custGeom>
              <a:avLst/>
              <a:gdLst/>
              <a:ahLst/>
              <a:cxnLst/>
              <a:rect l="l" t="t" r="r" b="b"/>
              <a:pathLst>
                <a:path w="3214" h="1130" extrusionOk="0">
                  <a:moveTo>
                    <a:pt x="2008" y="0"/>
                  </a:moveTo>
                  <a:lnTo>
                    <a:pt x="1556" y="25"/>
                  </a:lnTo>
                  <a:lnTo>
                    <a:pt x="1092" y="138"/>
                  </a:lnTo>
                  <a:lnTo>
                    <a:pt x="628" y="339"/>
                  </a:lnTo>
                  <a:lnTo>
                    <a:pt x="188" y="603"/>
                  </a:lnTo>
                  <a:lnTo>
                    <a:pt x="0" y="766"/>
                  </a:lnTo>
                  <a:lnTo>
                    <a:pt x="188" y="866"/>
                  </a:lnTo>
                  <a:lnTo>
                    <a:pt x="577" y="1017"/>
                  </a:lnTo>
                  <a:lnTo>
                    <a:pt x="1205" y="1130"/>
                  </a:lnTo>
                  <a:lnTo>
                    <a:pt x="2059" y="1079"/>
                  </a:lnTo>
                  <a:lnTo>
                    <a:pt x="2661" y="891"/>
                  </a:lnTo>
                  <a:lnTo>
                    <a:pt x="3038" y="690"/>
                  </a:lnTo>
                  <a:lnTo>
                    <a:pt x="3213" y="577"/>
                  </a:lnTo>
                  <a:lnTo>
                    <a:pt x="3100" y="414"/>
                  </a:lnTo>
                  <a:lnTo>
                    <a:pt x="2799" y="188"/>
                  </a:lnTo>
                  <a:lnTo>
                    <a:pt x="2435" y="50"/>
                  </a:lnTo>
                  <a:lnTo>
                    <a:pt x="2008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68" name="Google Shape;5893;p53">
              <a:extLst>
                <a:ext uri="{FF2B5EF4-FFF2-40B4-BE49-F238E27FC236}">
                  <a16:creationId xmlns:a16="http://schemas.microsoft.com/office/drawing/2014/main" id="{41507830-D47F-4B29-80B3-21B60B3C83B9}"/>
                </a:ext>
              </a:extLst>
            </p:cNvPr>
            <p:cNvSpPr/>
            <p:nvPr/>
          </p:nvSpPr>
          <p:spPr>
            <a:xfrm>
              <a:off x="5746700" y="3208775"/>
              <a:ext cx="80675" cy="28575"/>
            </a:xfrm>
            <a:custGeom>
              <a:avLst/>
              <a:gdLst/>
              <a:ahLst/>
              <a:cxnLst/>
              <a:rect l="l" t="t" r="r" b="b"/>
              <a:pathLst>
                <a:path w="3227" h="1143" extrusionOk="0">
                  <a:moveTo>
                    <a:pt x="2021" y="1"/>
                  </a:moveTo>
                  <a:lnTo>
                    <a:pt x="1570" y="38"/>
                  </a:lnTo>
                  <a:lnTo>
                    <a:pt x="1105" y="151"/>
                  </a:lnTo>
                  <a:lnTo>
                    <a:pt x="641" y="352"/>
                  </a:lnTo>
                  <a:lnTo>
                    <a:pt x="201" y="616"/>
                  </a:lnTo>
                  <a:lnTo>
                    <a:pt x="1" y="779"/>
                  </a:lnTo>
                  <a:lnTo>
                    <a:pt x="189" y="879"/>
                  </a:lnTo>
                  <a:lnTo>
                    <a:pt x="590" y="1030"/>
                  </a:lnTo>
                  <a:lnTo>
                    <a:pt x="1218" y="1143"/>
                  </a:lnTo>
                  <a:lnTo>
                    <a:pt x="2059" y="1093"/>
                  </a:lnTo>
                  <a:lnTo>
                    <a:pt x="2674" y="904"/>
                  </a:lnTo>
                  <a:lnTo>
                    <a:pt x="3051" y="703"/>
                  </a:lnTo>
                  <a:lnTo>
                    <a:pt x="3226" y="590"/>
                  </a:lnTo>
                  <a:lnTo>
                    <a:pt x="3113" y="427"/>
                  </a:lnTo>
                  <a:lnTo>
                    <a:pt x="2812" y="201"/>
                  </a:lnTo>
                  <a:lnTo>
                    <a:pt x="2436" y="63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69" name="Google Shape;5894;p53">
              <a:extLst>
                <a:ext uri="{FF2B5EF4-FFF2-40B4-BE49-F238E27FC236}">
                  <a16:creationId xmlns:a16="http://schemas.microsoft.com/office/drawing/2014/main" id="{A9667A9A-F214-4C2E-80A2-B0F5D662D22D}"/>
                </a:ext>
              </a:extLst>
            </p:cNvPr>
            <p:cNvSpPr/>
            <p:nvPr/>
          </p:nvSpPr>
          <p:spPr>
            <a:xfrm>
              <a:off x="5642825" y="3287225"/>
              <a:ext cx="66875" cy="48650"/>
            </a:xfrm>
            <a:custGeom>
              <a:avLst/>
              <a:gdLst/>
              <a:ahLst/>
              <a:cxnLst/>
              <a:rect l="l" t="t" r="r" b="b"/>
              <a:pathLst>
                <a:path w="2675" h="1946" extrusionOk="0">
                  <a:moveTo>
                    <a:pt x="2110" y="0"/>
                  </a:moveTo>
                  <a:lnTo>
                    <a:pt x="1721" y="76"/>
                  </a:lnTo>
                  <a:lnTo>
                    <a:pt x="1331" y="251"/>
                  </a:lnTo>
                  <a:lnTo>
                    <a:pt x="967" y="515"/>
                  </a:lnTo>
                  <a:lnTo>
                    <a:pt x="629" y="841"/>
                  </a:lnTo>
                  <a:lnTo>
                    <a:pt x="327" y="1256"/>
                  </a:lnTo>
                  <a:lnTo>
                    <a:pt x="89" y="1707"/>
                  </a:lnTo>
                  <a:lnTo>
                    <a:pt x="1" y="1946"/>
                  </a:lnTo>
                  <a:lnTo>
                    <a:pt x="214" y="1933"/>
                  </a:lnTo>
                  <a:lnTo>
                    <a:pt x="629" y="1858"/>
                  </a:lnTo>
                  <a:lnTo>
                    <a:pt x="1231" y="1632"/>
                  </a:lnTo>
                  <a:lnTo>
                    <a:pt x="1934" y="1155"/>
                  </a:lnTo>
                  <a:lnTo>
                    <a:pt x="2361" y="678"/>
                  </a:lnTo>
                  <a:lnTo>
                    <a:pt x="2574" y="314"/>
                  </a:lnTo>
                  <a:lnTo>
                    <a:pt x="2674" y="126"/>
                  </a:lnTo>
                  <a:lnTo>
                    <a:pt x="2486" y="51"/>
                  </a:lnTo>
                  <a:lnTo>
                    <a:pt x="2110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70" name="Google Shape;5895;p53">
              <a:extLst>
                <a:ext uri="{FF2B5EF4-FFF2-40B4-BE49-F238E27FC236}">
                  <a16:creationId xmlns:a16="http://schemas.microsoft.com/office/drawing/2014/main" id="{8E9255AD-F167-44CB-A7F6-93710FCC3216}"/>
                </a:ext>
              </a:extLst>
            </p:cNvPr>
            <p:cNvSpPr/>
            <p:nvPr/>
          </p:nvSpPr>
          <p:spPr>
            <a:xfrm>
              <a:off x="5548700" y="3363800"/>
              <a:ext cx="57450" cy="68725"/>
            </a:xfrm>
            <a:custGeom>
              <a:avLst/>
              <a:gdLst/>
              <a:ahLst/>
              <a:cxnLst/>
              <a:rect l="l" t="t" r="r" b="b"/>
              <a:pathLst>
                <a:path w="2298" h="2749" extrusionOk="0">
                  <a:moveTo>
                    <a:pt x="2084" y="0"/>
                  </a:moveTo>
                  <a:lnTo>
                    <a:pt x="1670" y="63"/>
                  </a:lnTo>
                  <a:lnTo>
                    <a:pt x="1281" y="251"/>
                  </a:lnTo>
                  <a:lnTo>
                    <a:pt x="917" y="552"/>
                  </a:lnTo>
                  <a:lnTo>
                    <a:pt x="603" y="941"/>
                  </a:lnTo>
                  <a:lnTo>
                    <a:pt x="327" y="1406"/>
                  </a:lnTo>
                  <a:lnTo>
                    <a:pt x="139" y="1920"/>
                  </a:lnTo>
                  <a:lnTo>
                    <a:pt x="13" y="2473"/>
                  </a:lnTo>
                  <a:lnTo>
                    <a:pt x="0" y="2749"/>
                  </a:lnTo>
                  <a:lnTo>
                    <a:pt x="214" y="2674"/>
                  </a:lnTo>
                  <a:lnTo>
                    <a:pt x="641" y="2473"/>
                  </a:lnTo>
                  <a:lnTo>
                    <a:pt x="1030" y="2209"/>
                  </a:lnTo>
                  <a:lnTo>
                    <a:pt x="1381" y="1895"/>
                  </a:lnTo>
                  <a:lnTo>
                    <a:pt x="1682" y="1531"/>
                  </a:lnTo>
                  <a:lnTo>
                    <a:pt x="1933" y="1142"/>
                  </a:lnTo>
                  <a:lnTo>
                    <a:pt x="2122" y="715"/>
                  </a:lnTo>
                  <a:lnTo>
                    <a:pt x="2260" y="264"/>
                  </a:lnTo>
                  <a:lnTo>
                    <a:pt x="2297" y="38"/>
                  </a:lnTo>
                  <a:lnTo>
                    <a:pt x="2084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71" name="Google Shape;5896;p53">
              <a:extLst>
                <a:ext uri="{FF2B5EF4-FFF2-40B4-BE49-F238E27FC236}">
                  <a16:creationId xmlns:a16="http://schemas.microsoft.com/office/drawing/2014/main" id="{05A0DB76-9894-400E-B702-F884BF0FFFA7}"/>
                </a:ext>
              </a:extLst>
            </p:cNvPr>
            <p:cNvSpPr/>
            <p:nvPr/>
          </p:nvSpPr>
          <p:spPr>
            <a:xfrm>
              <a:off x="5532375" y="3286600"/>
              <a:ext cx="38950" cy="60900"/>
            </a:xfrm>
            <a:custGeom>
              <a:avLst/>
              <a:gdLst/>
              <a:ahLst/>
              <a:cxnLst/>
              <a:rect l="l" t="t" r="r" b="b"/>
              <a:pathLst>
                <a:path w="1558" h="2436" extrusionOk="0">
                  <a:moveTo>
                    <a:pt x="1381" y="0"/>
                  </a:moveTo>
                  <a:lnTo>
                    <a:pt x="1055" y="101"/>
                  </a:lnTo>
                  <a:lnTo>
                    <a:pt x="766" y="289"/>
                  </a:lnTo>
                  <a:lnTo>
                    <a:pt x="503" y="565"/>
                  </a:lnTo>
                  <a:lnTo>
                    <a:pt x="289" y="917"/>
                  </a:lnTo>
                  <a:lnTo>
                    <a:pt x="126" y="1318"/>
                  </a:lnTo>
                  <a:lnTo>
                    <a:pt x="26" y="1758"/>
                  </a:lnTo>
                  <a:lnTo>
                    <a:pt x="1" y="2209"/>
                  </a:lnTo>
                  <a:lnTo>
                    <a:pt x="13" y="2435"/>
                  </a:lnTo>
                  <a:lnTo>
                    <a:pt x="352" y="2260"/>
                  </a:lnTo>
                  <a:lnTo>
                    <a:pt x="905" y="1745"/>
                  </a:lnTo>
                  <a:lnTo>
                    <a:pt x="1319" y="1105"/>
                  </a:lnTo>
                  <a:lnTo>
                    <a:pt x="1532" y="377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72" name="Google Shape;5897;p53">
              <a:extLst>
                <a:ext uri="{FF2B5EF4-FFF2-40B4-BE49-F238E27FC236}">
                  <a16:creationId xmlns:a16="http://schemas.microsoft.com/office/drawing/2014/main" id="{B01150D9-87D3-4272-9AB9-772F9463955E}"/>
                </a:ext>
              </a:extLst>
            </p:cNvPr>
            <p:cNvSpPr/>
            <p:nvPr/>
          </p:nvSpPr>
          <p:spPr>
            <a:xfrm>
              <a:off x="5691150" y="3355625"/>
              <a:ext cx="34550" cy="74700"/>
            </a:xfrm>
            <a:custGeom>
              <a:avLst/>
              <a:gdLst/>
              <a:ahLst/>
              <a:cxnLst/>
              <a:rect l="l" t="t" r="r" b="b"/>
              <a:pathLst>
                <a:path w="1382" h="2988" extrusionOk="0">
                  <a:moveTo>
                    <a:pt x="1344" y="1"/>
                  </a:moveTo>
                  <a:lnTo>
                    <a:pt x="1156" y="38"/>
                  </a:lnTo>
                  <a:lnTo>
                    <a:pt x="817" y="202"/>
                  </a:lnTo>
                  <a:lnTo>
                    <a:pt x="528" y="478"/>
                  </a:lnTo>
                  <a:lnTo>
                    <a:pt x="290" y="829"/>
                  </a:lnTo>
                  <a:lnTo>
                    <a:pt x="126" y="1256"/>
                  </a:lnTo>
                  <a:lnTo>
                    <a:pt x="26" y="1720"/>
                  </a:lnTo>
                  <a:lnTo>
                    <a:pt x="1" y="2222"/>
                  </a:lnTo>
                  <a:lnTo>
                    <a:pt x="51" y="2737"/>
                  </a:lnTo>
                  <a:lnTo>
                    <a:pt x="114" y="2988"/>
                  </a:lnTo>
                  <a:lnTo>
                    <a:pt x="277" y="2850"/>
                  </a:lnTo>
                  <a:lnTo>
                    <a:pt x="591" y="2561"/>
                  </a:lnTo>
                  <a:lnTo>
                    <a:pt x="967" y="2047"/>
                  </a:lnTo>
                  <a:lnTo>
                    <a:pt x="1294" y="1268"/>
                  </a:lnTo>
                  <a:lnTo>
                    <a:pt x="1382" y="641"/>
                  </a:lnTo>
                  <a:lnTo>
                    <a:pt x="1369" y="214"/>
                  </a:lnTo>
                  <a:lnTo>
                    <a:pt x="1344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73" name="Google Shape;5898;p53">
              <a:extLst>
                <a:ext uri="{FF2B5EF4-FFF2-40B4-BE49-F238E27FC236}">
                  <a16:creationId xmlns:a16="http://schemas.microsoft.com/office/drawing/2014/main" id="{53C4BA66-210D-4300-9F8D-8C8E0C0474E7}"/>
                </a:ext>
              </a:extLst>
            </p:cNvPr>
            <p:cNvSpPr/>
            <p:nvPr/>
          </p:nvSpPr>
          <p:spPr>
            <a:xfrm>
              <a:off x="5741050" y="3119650"/>
              <a:ext cx="28575" cy="80375"/>
            </a:xfrm>
            <a:custGeom>
              <a:avLst/>
              <a:gdLst/>
              <a:ahLst/>
              <a:cxnLst/>
              <a:rect l="l" t="t" r="r" b="b"/>
              <a:pathLst>
                <a:path w="1143" h="3215" extrusionOk="0">
                  <a:moveTo>
                    <a:pt x="578" y="1"/>
                  </a:moveTo>
                  <a:lnTo>
                    <a:pt x="427" y="114"/>
                  </a:lnTo>
                  <a:lnTo>
                    <a:pt x="189" y="415"/>
                  </a:lnTo>
                  <a:lnTo>
                    <a:pt x="51" y="779"/>
                  </a:lnTo>
                  <a:lnTo>
                    <a:pt x="1" y="1206"/>
                  </a:lnTo>
                  <a:lnTo>
                    <a:pt x="38" y="1658"/>
                  </a:lnTo>
                  <a:lnTo>
                    <a:pt x="151" y="2122"/>
                  </a:lnTo>
                  <a:lnTo>
                    <a:pt x="352" y="2587"/>
                  </a:lnTo>
                  <a:lnTo>
                    <a:pt x="628" y="3013"/>
                  </a:lnTo>
                  <a:lnTo>
                    <a:pt x="791" y="3214"/>
                  </a:lnTo>
                  <a:lnTo>
                    <a:pt x="879" y="3026"/>
                  </a:lnTo>
                  <a:lnTo>
                    <a:pt x="1030" y="2624"/>
                  </a:lnTo>
                  <a:lnTo>
                    <a:pt x="1143" y="1997"/>
                  </a:lnTo>
                  <a:lnTo>
                    <a:pt x="1093" y="1156"/>
                  </a:lnTo>
                  <a:lnTo>
                    <a:pt x="892" y="553"/>
                  </a:lnTo>
                  <a:lnTo>
                    <a:pt x="704" y="177"/>
                  </a:lnTo>
                  <a:lnTo>
                    <a:pt x="578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74" name="Google Shape;5899;p53">
              <a:extLst>
                <a:ext uri="{FF2B5EF4-FFF2-40B4-BE49-F238E27FC236}">
                  <a16:creationId xmlns:a16="http://schemas.microsoft.com/office/drawing/2014/main" id="{3443DD96-4354-4522-9C00-B15A0A8C4EA4}"/>
                </a:ext>
              </a:extLst>
            </p:cNvPr>
            <p:cNvSpPr/>
            <p:nvPr/>
          </p:nvSpPr>
          <p:spPr>
            <a:xfrm>
              <a:off x="5878175" y="3312950"/>
              <a:ext cx="132750" cy="166025"/>
            </a:xfrm>
            <a:custGeom>
              <a:avLst/>
              <a:gdLst/>
              <a:ahLst/>
              <a:cxnLst/>
              <a:rect l="l" t="t" r="r" b="b"/>
              <a:pathLst>
                <a:path w="5310" h="6641" extrusionOk="0">
                  <a:moveTo>
                    <a:pt x="3515" y="1"/>
                  </a:moveTo>
                  <a:lnTo>
                    <a:pt x="2900" y="89"/>
                  </a:lnTo>
                  <a:lnTo>
                    <a:pt x="2323" y="302"/>
                  </a:lnTo>
                  <a:lnTo>
                    <a:pt x="1808" y="628"/>
                  </a:lnTo>
                  <a:lnTo>
                    <a:pt x="1595" y="829"/>
                  </a:lnTo>
                  <a:lnTo>
                    <a:pt x="1306" y="1168"/>
                  </a:lnTo>
                  <a:lnTo>
                    <a:pt x="804" y="1946"/>
                  </a:lnTo>
                  <a:lnTo>
                    <a:pt x="402" y="2812"/>
                  </a:lnTo>
                  <a:lnTo>
                    <a:pt x="126" y="3691"/>
                  </a:lnTo>
                  <a:lnTo>
                    <a:pt x="38" y="4118"/>
                  </a:lnTo>
                  <a:lnTo>
                    <a:pt x="1" y="4394"/>
                  </a:lnTo>
                  <a:lnTo>
                    <a:pt x="13" y="4933"/>
                  </a:lnTo>
                  <a:lnTo>
                    <a:pt x="139" y="5461"/>
                  </a:lnTo>
                  <a:lnTo>
                    <a:pt x="340" y="5950"/>
                  </a:lnTo>
                  <a:lnTo>
                    <a:pt x="478" y="6189"/>
                  </a:lnTo>
                  <a:lnTo>
                    <a:pt x="1181" y="6640"/>
                  </a:lnTo>
                  <a:lnTo>
                    <a:pt x="1419" y="6603"/>
                  </a:lnTo>
                  <a:lnTo>
                    <a:pt x="1871" y="6465"/>
                  </a:lnTo>
                  <a:lnTo>
                    <a:pt x="2486" y="6164"/>
                  </a:lnTo>
                  <a:lnTo>
                    <a:pt x="3201" y="5574"/>
                  </a:lnTo>
                  <a:lnTo>
                    <a:pt x="3816" y="4858"/>
                  </a:lnTo>
                  <a:lnTo>
                    <a:pt x="4105" y="4482"/>
                  </a:lnTo>
                  <a:lnTo>
                    <a:pt x="4331" y="4168"/>
                  </a:lnTo>
                  <a:lnTo>
                    <a:pt x="4758" y="3490"/>
                  </a:lnTo>
                  <a:lnTo>
                    <a:pt x="5109" y="2762"/>
                  </a:lnTo>
                  <a:lnTo>
                    <a:pt x="5297" y="1996"/>
                  </a:lnTo>
                  <a:lnTo>
                    <a:pt x="5310" y="1595"/>
                  </a:lnTo>
                  <a:lnTo>
                    <a:pt x="5285" y="1406"/>
                  </a:lnTo>
                  <a:lnTo>
                    <a:pt x="5222" y="1068"/>
                  </a:lnTo>
                  <a:lnTo>
                    <a:pt x="5097" y="791"/>
                  </a:lnTo>
                  <a:lnTo>
                    <a:pt x="4933" y="553"/>
                  </a:lnTo>
                  <a:lnTo>
                    <a:pt x="4620" y="277"/>
                  </a:lnTo>
                  <a:lnTo>
                    <a:pt x="4105" y="63"/>
                  </a:lnTo>
                  <a:lnTo>
                    <a:pt x="3515" y="1"/>
                  </a:lnTo>
                  <a:close/>
                </a:path>
              </a:pathLst>
            </a:custGeom>
            <a:solidFill>
              <a:srgbClr val="EA3F28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75" name="Google Shape;5900;p53">
              <a:extLst>
                <a:ext uri="{FF2B5EF4-FFF2-40B4-BE49-F238E27FC236}">
                  <a16:creationId xmlns:a16="http://schemas.microsoft.com/office/drawing/2014/main" id="{D5DD1F97-706E-4827-8C52-77698C8F332F}"/>
                </a:ext>
              </a:extLst>
            </p:cNvPr>
            <p:cNvSpPr/>
            <p:nvPr/>
          </p:nvSpPr>
          <p:spPr>
            <a:xfrm>
              <a:off x="5875350" y="3434075"/>
              <a:ext cx="59975" cy="50550"/>
            </a:xfrm>
            <a:custGeom>
              <a:avLst/>
              <a:gdLst/>
              <a:ahLst/>
              <a:cxnLst/>
              <a:rect l="l" t="t" r="r" b="b"/>
              <a:pathLst>
                <a:path w="2399" h="2022" extrusionOk="0">
                  <a:moveTo>
                    <a:pt x="214" y="1"/>
                  </a:moveTo>
                  <a:lnTo>
                    <a:pt x="114" y="51"/>
                  </a:lnTo>
                  <a:lnTo>
                    <a:pt x="13" y="277"/>
                  </a:lnTo>
                  <a:lnTo>
                    <a:pt x="1" y="402"/>
                  </a:lnTo>
                  <a:lnTo>
                    <a:pt x="13" y="578"/>
                  </a:lnTo>
                  <a:lnTo>
                    <a:pt x="114" y="917"/>
                  </a:lnTo>
                  <a:lnTo>
                    <a:pt x="176" y="1080"/>
                  </a:lnTo>
                  <a:lnTo>
                    <a:pt x="227" y="1243"/>
                  </a:lnTo>
                  <a:lnTo>
                    <a:pt x="390" y="1557"/>
                  </a:lnTo>
                  <a:lnTo>
                    <a:pt x="503" y="1695"/>
                  </a:lnTo>
                  <a:lnTo>
                    <a:pt x="653" y="1833"/>
                  </a:lnTo>
                  <a:lnTo>
                    <a:pt x="842" y="1908"/>
                  </a:lnTo>
                  <a:lnTo>
                    <a:pt x="967" y="1971"/>
                  </a:lnTo>
                  <a:lnTo>
                    <a:pt x="1193" y="2021"/>
                  </a:lnTo>
                  <a:lnTo>
                    <a:pt x="1494" y="2009"/>
                  </a:lnTo>
                  <a:lnTo>
                    <a:pt x="1996" y="1682"/>
                  </a:lnTo>
                  <a:lnTo>
                    <a:pt x="2285" y="1406"/>
                  </a:lnTo>
                  <a:lnTo>
                    <a:pt x="2373" y="1306"/>
                  </a:lnTo>
                  <a:lnTo>
                    <a:pt x="2398" y="1180"/>
                  </a:lnTo>
                  <a:lnTo>
                    <a:pt x="2386" y="1105"/>
                  </a:lnTo>
                  <a:lnTo>
                    <a:pt x="2273" y="1005"/>
                  </a:lnTo>
                  <a:lnTo>
                    <a:pt x="2197" y="992"/>
                  </a:lnTo>
                  <a:lnTo>
                    <a:pt x="2034" y="1005"/>
                  </a:lnTo>
                  <a:lnTo>
                    <a:pt x="1896" y="1067"/>
                  </a:lnTo>
                  <a:lnTo>
                    <a:pt x="1607" y="1193"/>
                  </a:lnTo>
                  <a:lnTo>
                    <a:pt x="1331" y="1319"/>
                  </a:lnTo>
                  <a:lnTo>
                    <a:pt x="1620" y="917"/>
                  </a:lnTo>
                  <a:lnTo>
                    <a:pt x="1695" y="804"/>
                  </a:lnTo>
                  <a:lnTo>
                    <a:pt x="1733" y="678"/>
                  </a:lnTo>
                  <a:lnTo>
                    <a:pt x="1745" y="616"/>
                  </a:lnTo>
                  <a:lnTo>
                    <a:pt x="1683" y="490"/>
                  </a:lnTo>
                  <a:lnTo>
                    <a:pt x="1620" y="465"/>
                  </a:lnTo>
                  <a:lnTo>
                    <a:pt x="1532" y="465"/>
                  </a:lnTo>
                  <a:lnTo>
                    <a:pt x="1444" y="503"/>
                  </a:lnTo>
                  <a:lnTo>
                    <a:pt x="1256" y="628"/>
                  </a:lnTo>
                  <a:lnTo>
                    <a:pt x="955" y="955"/>
                  </a:lnTo>
                  <a:lnTo>
                    <a:pt x="854" y="1143"/>
                  </a:lnTo>
                  <a:lnTo>
                    <a:pt x="829" y="917"/>
                  </a:lnTo>
                  <a:lnTo>
                    <a:pt x="704" y="478"/>
                  </a:lnTo>
                  <a:lnTo>
                    <a:pt x="603" y="264"/>
                  </a:lnTo>
                  <a:lnTo>
                    <a:pt x="528" y="151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76" name="Google Shape;5901;p53">
              <a:extLst>
                <a:ext uri="{FF2B5EF4-FFF2-40B4-BE49-F238E27FC236}">
                  <a16:creationId xmlns:a16="http://schemas.microsoft.com/office/drawing/2014/main" id="{75840861-EDF1-4E28-9E52-9451A66B0E24}"/>
                </a:ext>
              </a:extLst>
            </p:cNvPr>
            <p:cNvSpPr/>
            <p:nvPr/>
          </p:nvSpPr>
          <p:spPr>
            <a:xfrm>
              <a:off x="5581950" y="3461075"/>
              <a:ext cx="318850" cy="723925"/>
            </a:xfrm>
            <a:custGeom>
              <a:avLst/>
              <a:gdLst/>
              <a:ahLst/>
              <a:cxnLst/>
              <a:rect l="l" t="t" r="r" b="b"/>
              <a:pathLst>
                <a:path w="12754" h="28957" extrusionOk="0">
                  <a:moveTo>
                    <a:pt x="12691" y="0"/>
                  </a:moveTo>
                  <a:lnTo>
                    <a:pt x="12640" y="38"/>
                  </a:lnTo>
                  <a:lnTo>
                    <a:pt x="11624" y="1218"/>
                  </a:lnTo>
                  <a:lnTo>
                    <a:pt x="9703" y="3690"/>
                  </a:lnTo>
                  <a:lnTo>
                    <a:pt x="7921" y="6301"/>
                  </a:lnTo>
                  <a:lnTo>
                    <a:pt x="6302" y="9012"/>
                  </a:lnTo>
                  <a:lnTo>
                    <a:pt x="4846" y="11811"/>
                  </a:lnTo>
                  <a:lnTo>
                    <a:pt x="3553" y="14685"/>
                  </a:lnTo>
                  <a:lnTo>
                    <a:pt x="2423" y="17635"/>
                  </a:lnTo>
                  <a:lnTo>
                    <a:pt x="1482" y="20635"/>
                  </a:lnTo>
                  <a:lnTo>
                    <a:pt x="1093" y="22141"/>
                  </a:lnTo>
                  <a:lnTo>
                    <a:pt x="892" y="22957"/>
                  </a:lnTo>
                  <a:lnTo>
                    <a:pt x="541" y="24626"/>
                  </a:lnTo>
                  <a:lnTo>
                    <a:pt x="252" y="26308"/>
                  </a:lnTo>
                  <a:lnTo>
                    <a:pt x="51" y="27990"/>
                  </a:lnTo>
                  <a:lnTo>
                    <a:pt x="1" y="28844"/>
                  </a:lnTo>
                  <a:lnTo>
                    <a:pt x="1" y="28894"/>
                  </a:lnTo>
                  <a:lnTo>
                    <a:pt x="64" y="28957"/>
                  </a:lnTo>
                  <a:lnTo>
                    <a:pt x="152" y="28957"/>
                  </a:lnTo>
                  <a:lnTo>
                    <a:pt x="227" y="28894"/>
                  </a:lnTo>
                  <a:lnTo>
                    <a:pt x="239" y="28844"/>
                  </a:lnTo>
                  <a:lnTo>
                    <a:pt x="453" y="27325"/>
                  </a:lnTo>
                  <a:lnTo>
                    <a:pt x="967" y="24325"/>
                  </a:lnTo>
                  <a:lnTo>
                    <a:pt x="1658" y="21363"/>
                  </a:lnTo>
                  <a:lnTo>
                    <a:pt x="2511" y="18438"/>
                  </a:lnTo>
                  <a:lnTo>
                    <a:pt x="3026" y="16995"/>
                  </a:lnTo>
                  <a:lnTo>
                    <a:pt x="3566" y="15551"/>
                  </a:lnTo>
                  <a:lnTo>
                    <a:pt x="4796" y="12715"/>
                  </a:lnTo>
                  <a:lnTo>
                    <a:pt x="6189" y="9953"/>
                  </a:lnTo>
                  <a:lnTo>
                    <a:pt x="7720" y="7267"/>
                  </a:lnTo>
                  <a:lnTo>
                    <a:pt x="8549" y="5962"/>
                  </a:lnTo>
                  <a:lnTo>
                    <a:pt x="9528" y="4456"/>
                  </a:lnTo>
                  <a:lnTo>
                    <a:pt x="11636" y="1544"/>
                  </a:lnTo>
                  <a:lnTo>
                    <a:pt x="12741" y="126"/>
                  </a:lnTo>
                  <a:lnTo>
                    <a:pt x="12753" y="75"/>
                  </a:lnTo>
                  <a:lnTo>
                    <a:pt x="12691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77" name="Google Shape;5902;p53">
              <a:extLst>
                <a:ext uri="{FF2B5EF4-FFF2-40B4-BE49-F238E27FC236}">
                  <a16:creationId xmlns:a16="http://schemas.microsoft.com/office/drawing/2014/main" id="{5920D275-7E13-4BC0-8C78-A1F0D2603D37}"/>
                </a:ext>
              </a:extLst>
            </p:cNvPr>
            <p:cNvSpPr/>
            <p:nvPr/>
          </p:nvSpPr>
          <p:spPr>
            <a:xfrm>
              <a:off x="5830175" y="3449450"/>
              <a:ext cx="28575" cy="82250"/>
            </a:xfrm>
            <a:custGeom>
              <a:avLst/>
              <a:gdLst/>
              <a:ahLst/>
              <a:cxnLst/>
              <a:rect l="l" t="t" r="r" b="b"/>
              <a:pathLst>
                <a:path w="1143" h="3290" extrusionOk="0">
                  <a:moveTo>
                    <a:pt x="590" y="1"/>
                  </a:moveTo>
                  <a:lnTo>
                    <a:pt x="427" y="114"/>
                  </a:lnTo>
                  <a:lnTo>
                    <a:pt x="201" y="427"/>
                  </a:lnTo>
                  <a:lnTo>
                    <a:pt x="50" y="804"/>
                  </a:lnTo>
                  <a:lnTo>
                    <a:pt x="0" y="1231"/>
                  </a:lnTo>
                  <a:lnTo>
                    <a:pt x="38" y="1695"/>
                  </a:lnTo>
                  <a:lnTo>
                    <a:pt x="151" y="2172"/>
                  </a:lnTo>
                  <a:lnTo>
                    <a:pt x="339" y="2636"/>
                  </a:lnTo>
                  <a:lnTo>
                    <a:pt x="615" y="3088"/>
                  </a:lnTo>
                  <a:lnTo>
                    <a:pt x="778" y="3289"/>
                  </a:lnTo>
                  <a:lnTo>
                    <a:pt x="879" y="3088"/>
                  </a:lnTo>
                  <a:lnTo>
                    <a:pt x="1017" y="2687"/>
                  </a:lnTo>
                  <a:lnTo>
                    <a:pt x="1142" y="2047"/>
                  </a:lnTo>
                  <a:lnTo>
                    <a:pt x="1092" y="1180"/>
                  </a:lnTo>
                  <a:lnTo>
                    <a:pt x="904" y="565"/>
                  </a:lnTo>
                  <a:lnTo>
                    <a:pt x="703" y="176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78" name="Google Shape;5903;p53">
              <a:extLst>
                <a:ext uri="{FF2B5EF4-FFF2-40B4-BE49-F238E27FC236}">
                  <a16:creationId xmlns:a16="http://schemas.microsoft.com/office/drawing/2014/main" id="{BE8DB95D-BDDE-4931-8176-200D10678DAB}"/>
                </a:ext>
              </a:extLst>
            </p:cNvPr>
            <p:cNvSpPr/>
            <p:nvPr/>
          </p:nvSpPr>
          <p:spPr>
            <a:xfrm>
              <a:off x="5767100" y="3499650"/>
              <a:ext cx="36100" cy="103900"/>
            </a:xfrm>
            <a:custGeom>
              <a:avLst/>
              <a:gdLst/>
              <a:ahLst/>
              <a:cxnLst/>
              <a:rect l="l" t="t" r="r" b="b"/>
              <a:pathLst>
                <a:path w="1444" h="4156" extrusionOk="0">
                  <a:moveTo>
                    <a:pt x="728" y="1"/>
                  </a:moveTo>
                  <a:lnTo>
                    <a:pt x="540" y="151"/>
                  </a:lnTo>
                  <a:lnTo>
                    <a:pt x="239" y="541"/>
                  </a:lnTo>
                  <a:lnTo>
                    <a:pt x="63" y="1018"/>
                  </a:lnTo>
                  <a:lnTo>
                    <a:pt x="0" y="1570"/>
                  </a:lnTo>
                  <a:lnTo>
                    <a:pt x="38" y="2147"/>
                  </a:lnTo>
                  <a:lnTo>
                    <a:pt x="189" y="2750"/>
                  </a:lnTo>
                  <a:lnTo>
                    <a:pt x="427" y="3340"/>
                  </a:lnTo>
                  <a:lnTo>
                    <a:pt x="766" y="3904"/>
                  </a:lnTo>
                  <a:lnTo>
                    <a:pt x="979" y="4155"/>
                  </a:lnTo>
                  <a:lnTo>
                    <a:pt x="1092" y="3917"/>
                  </a:lnTo>
                  <a:lnTo>
                    <a:pt x="1281" y="3402"/>
                  </a:lnTo>
                  <a:lnTo>
                    <a:pt x="1394" y="2863"/>
                  </a:lnTo>
                  <a:lnTo>
                    <a:pt x="1444" y="2310"/>
                  </a:lnTo>
                  <a:lnTo>
                    <a:pt x="1406" y="1771"/>
                  </a:lnTo>
                  <a:lnTo>
                    <a:pt x="1306" y="1231"/>
                  </a:lnTo>
                  <a:lnTo>
                    <a:pt x="1130" y="716"/>
                  </a:lnTo>
                  <a:lnTo>
                    <a:pt x="879" y="227"/>
                  </a:lnTo>
                  <a:lnTo>
                    <a:pt x="728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79" name="Google Shape;5904;p53">
              <a:extLst>
                <a:ext uri="{FF2B5EF4-FFF2-40B4-BE49-F238E27FC236}">
                  <a16:creationId xmlns:a16="http://schemas.microsoft.com/office/drawing/2014/main" id="{9D3A26FE-4361-4EB4-8A40-47AF33698AB3}"/>
                </a:ext>
              </a:extLst>
            </p:cNvPr>
            <p:cNvSpPr/>
            <p:nvPr/>
          </p:nvSpPr>
          <p:spPr>
            <a:xfrm>
              <a:off x="5690525" y="3591275"/>
              <a:ext cx="47725" cy="137150"/>
            </a:xfrm>
            <a:custGeom>
              <a:avLst/>
              <a:gdLst/>
              <a:ahLst/>
              <a:cxnLst/>
              <a:rect l="l" t="t" r="r" b="b"/>
              <a:pathLst>
                <a:path w="1909" h="5486" extrusionOk="0">
                  <a:moveTo>
                    <a:pt x="980" y="1"/>
                  </a:moveTo>
                  <a:lnTo>
                    <a:pt x="716" y="189"/>
                  </a:lnTo>
                  <a:lnTo>
                    <a:pt x="327" y="704"/>
                  </a:lnTo>
                  <a:lnTo>
                    <a:pt x="89" y="1344"/>
                  </a:lnTo>
                  <a:lnTo>
                    <a:pt x="1" y="2059"/>
                  </a:lnTo>
                  <a:lnTo>
                    <a:pt x="64" y="2838"/>
                  </a:lnTo>
                  <a:lnTo>
                    <a:pt x="252" y="3628"/>
                  </a:lnTo>
                  <a:lnTo>
                    <a:pt x="578" y="4407"/>
                  </a:lnTo>
                  <a:lnTo>
                    <a:pt x="1017" y="5147"/>
                  </a:lnTo>
                  <a:lnTo>
                    <a:pt x="1294" y="5486"/>
                  </a:lnTo>
                  <a:lnTo>
                    <a:pt x="1457" y="5160"/>
                  </a:lnTo>
                  <a:lnTo>
                    <a:pt x="1708" y="4482"/>
                  </a:lnTo>
                  <a:lnTo>
                    <a:pt x="1858" y="3766"/>
                  </a:lnTo>
                  <a:lnTo>
                    <a:pt x="1909" y="3051"/>
                  </a:lnTo>
                  <a:lnTo>
                    <a:pt x="1858" y="2323"/>
                  </a:lnTo>
                  <a:lnTo>
                    <a:pt x="1733" y="1620"/>
                  </a:lnTo>
                  <a:lnTo>
                    <a:pt x="1494" y="930"/>
                  </a:lnTo>
                  <a:lnTo>
                    <a:pt x="1181" y="290"/>
                  </a:lnTo>
                  <a:lnTo>
                    <a:pt x="980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80" name="Google Shape;5905;p53">
              <a:extLst>
                <a:ext uri="{FF2B5EF4-FFF2-40B4-BE49-F238E27FC236}">
                  <a16:creationId xmlns:a16="http://schemas.microsoft.com/office/drawing/2014/main" id="{58E25341-2D8A-413F-BFFA-19C149EC18F7}"/>
                </a:ext>
              </a:extLst>
            </p:cNvPr>
            <p:cNvSpPr/>
            <p:nvPr/>
          </p:nvSpPr>
          <p:spPr>
            <a:xfrm>
              <a:off x="5627150" y="3693575"/>
              <a:ext cx="53375" cy="148775"/>
            </a:xfrm>
            <a:custGeom>
              <a:avLst/>
              <a:gdLst/>
              <a:ahLst/>
              <a:cxnLst/>
              <a:rect l="l" t="t" r="r" b="b"/>
              <a:pathLst>
                <a:path w="2135" h="5951" extrusionOk="0">
                  <a:moveTo>
                    <a:pt x="917" y="1"/>
                  </a:moveTo>
                  <a:lnTo>
                    <a:pt x="779" y="101"/>
                  </a:lnTo>
                  <a:lnTo>
                    <a:pt x="540" y="365"/>
                  </a:lnTo>
                  <a:lnTo>
                    <a:pt x="264" y="817"/>
                  </a:lnTo>
                  <a:lnTo>
                    <a:pt x="38" y="1520"/>
                  </a:lnTo>
                  <a:lnTo>
                    <a:pt x="0" y="2310"/>
                  </a:lnTo>
                  <a:lnTo>
                    <a:pt x="101" y="3151"/>
                  </a:lnTo>
                  <a:lnTo>
                    <a:pt x="364" y="4005"/>
                  </a:lnTo>
                  <a:lnTo>
                    <a:pt x="766" y="4833"/>
                  </a:lnTo>
                  <a:lnTo>
                    <a:pt x="1306" y="5599"/>
                  </a:lnTo>
                  <a:lnTo>
                    <a:pt x="1632" y="5950"/>
                  </a:lnTo>
                  <a:lnTo>
                    <a:pt x="1783" y="5586"/>
                  </a:lnTo>
                  <a:lnTo>
                    <a:pt x="2009" y="4833"/>
                  </a:lnTo>
                  <a:lnTo>
                    <a:pt x="2122" y="4055"/>
                  </a:lnTo>
                  <a:lnTo>
                    <a:pt x="2134" y="3264"/>
                  </a:lnTo>
                  <a:lnTo>
                    <a:pt x="2046" y="2473"/>
                  </a:lnTo>
                  <a:lnTo>
                    <a:pt x="1845" y="1708"/>
                  </a:lnTo>
                  <a:lnTo>
                    <a:pt x="1557" y="980"/>
                  </a:lnTo>
                  <a:lnTo>
                    <a:pt x="1155" y="302"/>
                  </a:lnTo>
                  <a:lnTo>
                    <a:pt x="917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81" name="Google Shape;5906;p53">
              <a:extLst>
                <a:ext uri="{FF2B5EF4-FFF2-40B4-BE49-F238E27FC236}">
                  <a16:creationId xmlns:a16="http://schemas.microsoft.com/office/drawing/2014/main" id="{5A50D79D-2EC5-44D9-B01B-F7B5C2B08C40}"/>
                </a:ext>
              </a:extLst>
            </p:cNvPr>
            <p:cNvSpPr/>
            <p:nvPr/>
          </p:nvSpPr>
          <p:spPr>
            <a:xfrm>
              <a:off x="5560950" y="3821925"/>
              <a:ext cx="67175" cy="178875"/>
            </a:xfrm>
            <a:custGeom>
              <a:avLst/>
              <a:gdLst/>
              <a:ahLst/>
              <a:cxnLst/>
              <a:rect l="l" t="t" r="r" b="b"/>
              <a:pathLst>
                <a:path w="2687" h="7155" extrusionOk="0">
                  <a:moveTo>
                    <a:pt x="979" y="0"/>
                  </a:moveTo>
                  <a:lnTo>
                    <a:pt x="816" y="138"/>
                  </a:lnTo>
                  <a:lnTo>
                    <a:pt x="540" y="465"/>
                  </a:lnTo>
                  <a:lnTo>
                    <a:pt x="326" y="829"/>
                  </a:lnTo>
                  <a:lnTo>
                    <a:pt x="163" y="1230"/>
                  </a:lnTo>
                  <a:lnTo>
                    <a:pt x="13" y="1896"/>
                  </a:lnTo>
                  <a:lnTo>
                    <a:pt x="0" y="2850"/>
                  </a:lnTo>
                  <a:lnTo>
                    <a:pt x="188" y="3854"/>
                  </a:lnTo>
                  <a:lnTo>
                    <a:pt x="552" y="4870"/>
                  </a:lnTo>
                  <a:lnTo>
                    <a:pt x="1092" y="5849"/>
                  </a:lnTo>
                  <a:lnTo>
                    <a:pt x="1795" y="6753"/>
                  </a:lnTo>
                  <a:lnTo>
                    <a:pt x="2197" y="7155"/>
                  </a:lnTo>
                  <a:lnTo>
                    <a:pt x="2372" y="6703"/>
                  </a:lnTo>
                  <a:lnTo>
                    <a:pt x="2586" y="5774"/>
                  </a:lnTo>
                  <a:lnTo>
                    <a:pt x="2686" y="4820"/>
                  </a:lnTo>
                  <a:lnTo>
                    <a:pt x="2648" y="3866"/>
                  </a:lnTo>
                  <a:lnTo>
                    <a:pt x="2485" y="2925"/>
                  </a:lnTo>
                  <a:lnTo>
                    <a:pt x="2197" y="2009"/>
                  </a:lnTo>
                  <a:lnTo>
                    <a:pt x="1795" y="1155"/>
                  </a:lnTo>
                  <a:lnTo>
                    <a:pt x="1280" y="352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82" name="Google Shape;5907;p53">
              <a:extLst>
                <a:ext uri="{FF2B5EF4-FFF2-40B4-BE49-F238E27FC236}">
                  <a16:creationId xmlns:a16="http://schemas.microsoft.com/office/drawing/2014/main" id="{073CB8B3-58AC-4F55-82E1-4484090DA8C0}"/>
                </a:ext>
              </a:extLst>
            </p:cNvPr>
            <p:cNvSpPr/>
            <p:nvPr/>
          </p:nvSpPr>
          <p:spPr>
            <a:xfrm>
              <a:off x="5594825" y="3988850"/>
              <a:ext cx="129000" cy="127750"/>
            </a:xfrm>
            <a:custGeom>
              <a:avLst/>
              <a:gdLst/>
              <a:ahLst/>
              <a:cxnLst/>
              <a:rect l="l" t="t" r="r" b="b"/>
              <a:pathLst>
                <a:path w="5160" h="5110" extrusionOk="0">
                  <a:moveTo>
                    <a:pt x="5159" y="1"/>
                  </a:moveTo>
                  <a:lnTo>
                    <a:pt x="4594" y="89"/>
                  </a:lnTo>
                  <a:lnTo>
                    <a:pt x="3553" y="415"/>
                  </a:lnTo>
                  <a:lnTo>
                    <a:pt x="2624" y="879"/>
                  </a:lnTo>
                  <a:lnTo>
                    <a:pt x="1808" y="1482"/>
                  </a:lnTo>
                  <a:lnTo>
                    <a:pt x="1130" y="2185"/>
                  </a:lnTo>
                  <a:lnTo>
                    <a:pt x="591" y="2963"/>
                  </a:lnTo>
                  <a:lnTo>
                    <a:pt x="227" y="3791"/>
                  </a:lnTo>
                  <a:lnTo>
                    <a:pt x="26" y="4670"/>
                  </a:lnTo>
                  <a:lnTo>
                    <a:pt x="1" y="5109"/>
                  </a:lnTo>
                  <a:lnTo>
                    <a:pt x="465" y="4996"/>
                  </a:lnTo>
                  <a:lnTo>
                    <a:pt x="1344" y="4645"/>
                  </a:lnTo>
                  <a:lnTo>
                    <a:pt x="2172" y="4181"/>
                  </a:lnTo>
                  <a:lnTo>
                    <a:pt x="2925" y="3603"/>
                  </a:lnTo>
                  <a:lnTo>
                    <a:pt x="3615" y="2938"/>
                  </a:lnTo>
                  <a:lnTo>
                    <a:pt x="4193" y="2185"/>
                  </a:lnTo>
                  <a:lnTo>
                    <a:pt x="4682" y="1356"/>
                  </a:lnTo>
                  <a:lnTo>
                    <a:pt x="5034" y="465"/>
                  </a:lnTo>
                  <a:lnTo>
                    <a:pt x="5159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83" name="Google Shape;5908;p53">
              <a:extLst>
                <a:ext uri="{FF2B5EF4-FFF2-40B4-BE49-F238E27FC236}">
                  <a16:creationId xmlns:a16="http://schemas.microsoft.com/office/drawing/2014/main" id="{1EB9E144-4442-48F2-90F3-1250704B6952}"/>
                </a:ext>
              </a:extLst>
            </p:cNvPr>
            <p:cNvSpPr/>
            <p:nvPr/>
          </p:nvSpPr>
          <p:spPr>
            <a:xfrm>
              <a:off x="5646600" y="3803725"/>
              <a:ext cx="131200" cy="96675"/>
            </a:xfrm>
            <a:custGeom>
              <a:avLst/>
              <a:gdLst/>
              <a:ahLst/>
              <a:cxnLst/>
              <a:rect l="l" t="t" r="r" b="b"/>
              <a:pathLst>
                <a:path w="5248" h="3867" extrusionOk="0">
                  <a:moveTo>
                    <a:pt x="5247" y="0"/>
                  </a:moveTo>
                  <a:lnTo>
                    <a:pt x="4733" y="13"/>
                  </a:lnTo>
                  <a:lnTo>
                    <a:pt x="3766" y="164"/>
                  </a:lnTo>
                  <a:lnTo>
                    <a:pt x="2875" y="452"/>
                  </a:lnTo>
                  <a:lnTo>
                    <a:pt x="2072" y="879"/>
                  </a:lnTo>
                  <a:lnTo>
                    <a:pt x="1381" y="1406"/>
                  </a:lnTo>
                  <a:lnTo>
                    <a:pt x="804" y="2034"/>
                  </a:lnTo>
                  <a:lnTo>
                    <a:pt x="365" y="2724"/>
                  </a:lnTo>
                  <a:lnTo>
                    <a:pt x="76" y="3477"/>
                  </a:lnTo>
                  <a:lnTo>
                    <a:pt x="1" y="3866"/>
                  </a:lnTo>
                  <a:lnTo>
                    <a:pt x="427" y="3816"/>
                  </a:lnTo>
                  <a:lnTo>
                    <a:pt x="1256" y="3628"/>
                  </a:lnTo>
                  <a:lnTo>
                    <a:pt x="2047" y="3327"/>
                  </a:lnTo>
                  <a:lnTo>
                    <a:pt x="2800" y="2912"/>
                  </a:lnTo>
                  <a:lnTo>
                    <a:pt x="3490" y="2410"/>
                  </a:lnTo>
                  <a:lnTo>
                    <a:pt x="4105" y="1808"/>
                  </a:lnTo>
                  <a:lnTo>
                    <a:pt x="4645" y="1143"/>
                  </a:lnTo>
                  <a:lnTo>
                    <a:pt x="5071" y="402"/>
                  </a:lnTo>
                  <a:lnTo>
                    <a:pt x="5247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84" name="Google Shape;5909;p53">
              <a:extLst>
                <a:ext uri="{FF2B5EF4-FFF2-40B4-BE49-F238E27FC236}">
                  <a16:creationId xmlns:a16="http://schemas.microsoft.com/office/drawing/2014/main" id="{FFD47C35-745C-4D09-BF99-E302DF42AAF8}"/>
                </a:ext>
              </a:extLst>
            </p:cNvPr>
            <p:cNvSpPr/>
            <p:nvPr/>
          </p:nvSpPr>
          <p:spPr>
            <a:xfrm>
              <a:off x="5708725" y="3697650"/>
              <a:ext cx="136525" cy="61550"/>
            </a:xfrm>
            <a:custGeom>
              <a:avLst/>
              <a:gdLst/>
              <a:ahLst/>
              <a:cxnLst/>
              <a:rect l="l" t="t" r="r" b="b"/>
              <a:pathLst>
                <a:path w="5461" h="2462" extrusionOk="0">
                  <a:moveTo>
                    <a:pt x="4130" y="1"/>
                  </a:moveTo>
                  <a:lnTo>
                    <a:pt x="3289" y="51"/>
                  </a:lnTo>
                  <a:lnTo>
                    <a:pt x="2486" y="239"/>
                  </a:lnTo>
                  <a:lnTo>
                    <a:pt x="1758" y="553"/>
                  </a:lnTo>
                  <a:lnTo>
                    <a:pt x="1118" y="967"/>
                  </a:lnTo>
                  <a:lnTo>
                    <a:pt x="578" y="1482"/>
                  </a:lnTo>
                  <a:lnTo>
                    <a:pt x="151" y="2059"/>
                  </a:lnTo>
                  <a:lnTo>
                    <a:pt x="1" y="2386"/>
                  </a:lnTo>
                  <a:lnTo>
                    <a:pt x="377" y="2448"/>
                  </a:lnTo>
                  <a:lnTo>
                    <a:pt x="1143" y="2461"/>
                  </a:lnTo>
                  <a:lnTo>
                    <a:pt x="1909" y="2373"/>
                  </a:lnTo>
                  <a:lnTo>
                    <a:pt x="2662" y="2185"/>
                  </a:lnTo>
                  <a:lnTo>
                    <a:pt x="3377" y="1896"/>
                  </a:lnTo>
                  <a:lnTo>
                    <a:pt x="4055" y="1520"/>
                  </a:lnTo>
                  <a:lnTo>
                    <a:pt x="4670" y="1055"/>
                  </a:lnTo>
                  <a:lnTo>
                    <a:pt x="5222" y="503"/>
                  </a:lnTo>
                  <a:lnTo>
                    <a:pt x="5461" y="202"/>
                  </a:lnTo>
                  <a:lnTo>
                    <a:pt x="5009" y="89"/>
                  </a:lnTo>
                  <a:lnTo>
                    <a:pt x="4130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85" name="Google Shape;5910;p53">
              <a:extLst>
                <a:ext uri="{FF2B5EF4-FFF2-40B4-BE49-F238E27FC236}">
                  <a16:creationId xmlns:a16="http://schemas.microsoft.com/office/drawing/2014/main" id="{7037556B-FA75-4623-B945-507DB16F152C}"/>
                </a:ext>
              </a:extLst>
            </p:cNvPr>
            <p:cNvSpPr/>
            <p:nvPr/>
          </p:nvSpPr>
          <p:spPr>
            <a:xfrm>
              <a:off x="5773050" y="3592550"/>
              <a:ext cx="109225" cy="49275"/>
            </a:xfrm>
            <a:custGeom>
              <a:avLst/>
              <a:gdLst/>
              <a:ahLst/>
              <a:cxnLst/>
              <a:rect l="l" t="t" r="r" b="b"/>
              <a:pathLst>
                <a:path w="4369" h="1971" extrusionOk="0">
                  <a:moveTo>
                    <a:pt x="3302" y="0"/>
                  </a:moveTo>
                  <a:lnTo>
                    <a:pt x="2624" y="50"/>
                  </a:lnTo>
                  <a:lnTo>
                    <a:pt x="1984" y="201"/>
                  </a:lnTo>
                  <a:lnTo>
                    <a:pt x="1407" y="439"/>
                  </a:lnTo>
                  <a:lnTo>
                    <a:pt x="892" y="778"/>
                  </a:lnTo>
                  <a:lnTo>
                    <a:pt x="453" y="1180"/>
                  </a:lnTo>
                  <a:lnTo>
                    <a:pt x="114" y="1657"/>
                  </a:lnTo>
                  <a:lnTo>
                    <a:pt x="1" y="1908"/>
                  </a:lnTo>
                  <a:lnTo>
                    <a:pt x="302" y="1958"/>
                  </a:lnTo>
                  <a:lnTo>
                    <a:pt x="917" y="1971"/>
                  </a:lnTo>
                  <a:lnTo>
                    <a:pt x="1520" y="1908"/>
                  </a:lnTo>
                  <a:lnTo>
                    <a:pt x="2122" y="1757"/>
                  </a:lnTo>
                  <a:lnTo>
                    <a:pt x="2699" y="1519"/>
                  </a:lnTo>
                  <a:lnTo>
                    <a:pt x="3239" y="1218"/>
                  </a:lnTo>
                  <a:lnTo>
                    <a:pt x="3741" y="841"/>
                  </a:lnTo>
                  <a:lnTo>
                    <a:pt x="4181" y="402"/>
                  </a:lnTo>
                  <a:lnTo>
                    <a:pt x="4369" y="163"/>
                  </a:lnTo>
                  <a:lnTo>
                    <a:pt x="4005" y="75"/>
                  </a:lnTo>
                  <a:lnTo>
                    <a:pt x="3302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86" name="Google Shape;5911;p53">
              <a:extLst>
                <a:ext uri="{FF2B5EF4-FFF2-40B4-BE49-F238E27FC236}">
                  <a16:creationId xmlns:a16="http://schemas.microsoft.com/office/drawing/2014/main" id="{85AB7809-9CF5-4FEC-9160-2E30B5E74CD0}"/>
                </a:ext>
              </a:extLst>
            </p:cNvPr>
            <p:cNvSpPr/>
            <p:nvPr/>
          </p:nvSpPr>
          <p:spPr>
            <a:xfrm>
              <a:off x="5828600" y="3521625"/>
              <a:ext cx="108275" cy="38000"/>
            </a:xfrm>
            <a:custGeom>
              <a:avLst/>
              <a:gdLst/>
              <a:ahLst/>
              <a:cxnLst/>
              <a:rect l="l" t="t" r="r" b="b"/>
              <a:pathLst>
                <a:path w="4331" h="1520" extrusionOk="0">
                  <a:moveTo>
                    <a:pt x="2749" y="0"/>
                  </a:moveTo>
                  <a:lnTo>
                    <a:pt x="2134" y="26"/>
                  </a:lnTo>
                  <a:lnTo>
                    <a:pt x="1557" y="151"/>
                  </a:lnTo>
                  <a:lnTo>
                    <a:pt x="1017" y="364"/>
                  </a:lnTo>
                  <a:lnTo>
                    <a:pt x="553" y="666"/>
                  </a:lnTo>
                  <a:lnTo>
                    <a:pt x="164" y="1042"/>
                  </a:lnTo>
                  <a:lnTo>
                    <a:pt x="1" y="1256"/>
                  </a:lnTo>
                  <a:lnTo>
                    <a:pt x="277" y="1344"/>
                  </a:lnTo>
                  <a:lnTo>
                    <a:pt x="829" y="1469"/>
                  </a:lnTo>
                  <a:lnTo>
                    <a:pt x="1406" y="1519"/>
                  </a:lnTo>
                  <a:lnTo>
                    <a:pt x="1984" y="1482"/>
                  </a:lnTo>
                  <a:lnTo>
                    <a:pt x="2561" y="1369"/>
                  </a:lnTo>
                  <a:lnTo>
                    <a:pt x="3101" y="1193"/>
                  </a:lnTo>
                  <a:lnTo>
                    <a:pt x="3628" y="929"/>
                  </a:lnTo>
                  <a:lnTo>
                    <a:pt x="4105" y="603"/>
                  </a:lnTo>
                  <a:lnTo>
                    <a:pt x="4331" y="415"/>
                  </a:lnTo>
                  <a:lnTo>
                    <a:pt x="4017" y="264"/>
                  </a:lnTo>
                  <a:lnTo>
                    <a:pt x="3377" y="76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87" name="Google Shape;5912;p53">
              <a:extLst>
                <a:ext uri="{FF2B5EF4-FFF2-40B4-BE49-F238E27FC236}">
                  <a16:creationId xmlns:a16="http://schemas.microsoft.com/office/drawing/2014/main" id="{D1FB82AC-09A3-4F06-97ED-0EDC1441B7BC}"/>
                </a:ext>
              </a:extLst>
            </p:cNvPr>
            <p:cNvSpPr/>
            <p:nvPr/>
          </p:nvSpPr>
          <p:spPr>
            <a:xfrm>
              <a:off x="5593575" y="3284400"/>
              <a:ext cx="47400" cy="67500"/>
            </a:xfrm>
            <a:custGeom>
              <a:avLst/>
              <a:gdLst/>
              <a:ahLst/>
              <a:cxnLst/>
              <a:rect l="l" t="t" r="r" b="b"/>
              <a:pathLst>
                <a:path w="1896" h="2700" extrusionOk="0">
                  <a:moveTo>
                    <a:pt x="138" y="0"/>
                  </a:moveTo>
                  <a:lnTo>
                    <a:pt x="63" y="176"/>
                  </a:lnTo>
                  <a:lnTo>
                    <a:pt x="0" y="553"/>
                  </a:lnTo>
                  <a:lnTo>
                    <a:pt x="63" y="942"/>
                  </a:lnTo>
                  <a:lnTo>
                    <a:pt x="226" y="1331"/>
                  </a:lnTo>
                  <a:lnTo>
                    <a:pt x="477" y="1707"/>
                  </a:lnTo>
                  <a:lnTo>
                    <a:pt x="816" y="2059"/>
                  </a:lnTo>
                  <a:lnTo>
                    <a:pt x="1205" y="2360"/>
                  </a:lnTo>
                  <a:lnTo>
                    <a:pt x="1657" y="2611"/>
                  </a:lnTo>
                  <a:lnTo>
                    <a:pt x="1896" y="2699"/>
                  </a:lnTo>
                  <a:lnTo>
                    <a:pt x="1896" y="2486"/>
                  </a:lnTo>
                  <a:lnTo>
                    <a:pt x="1820" y="2071"/>
                  </a:lnTo>
                  <a:lnTo>
                    <a:pt x="1620" y="1469"/>
                  </a:lnTo>
                  <a:lnTo>
                    <a:pt x="1155" y="754"/>
                  </a:lnTo>
                  <a:lnTo>
                    <a:pt x="678" y="327"/>
                  </a:lnTo>
                  <a:lnTo>
                    <a:pt x="327" y="88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88" name="Google Shape;5913;p53">
              <a:extLst>
                <a:ext uri="{FF2B5EF4-FFF2-40B4-BE49-F238E27FC236}">
                  <a16:creationId xmlns:a16="http://schemas.microsoft.com/office/drawing/2014/main" id="{767A1A0C-0207-4FE9-976E-A09D12E23966}"/>
                </a:ext>
              </a:extLst>
            </p:cNvPr>
            <p:cNvSpPr/>
            <p:nvPr/>
          </p:nvSpPr>
          <p:spPr>
            <a:xfrm>
              <a:off x="5475900" y="3328950"/>
              <a:ext cx="63725" cy="50250"/>
            </a:xfrm>
            <a:custGeom>
              <a:avLst/>
              <a:gdLst/>
              <a:ahLst/>
              <a:cxnLst/>
              <a:rect l="l" t="t" r="r" b="b"/>
              <a:pathLst>
                <a:path w="2549" h="2010" extrusionOk="0">
                  <a:moveTo>
                    <a:pt x="13" y="1"/>
                  </a:moveTo>
                  <a:lnTo>
                    <a:pt x="1" y="202"/>
                  </a:lnTo>
                  <a:lnTo>
                    <a:pt x="63" y="566"/>
                  </a:lnTo>
                  <a:lnTo>
                    <a:pt x="252" y="917"/>
                  </a:lnTo>
                  <a:lnTo>
                    <a:pt x="528" y="1243"/>
                  </a:lnTo>
                  <a:lnTo>
                    <a:pt x="879" y="1520"/>
                  </a:lnTo>
                  <a:lnTo>
                    <a:pt x="1306" y="1745"/>
                  </a:lnTo>
                  <a:lnTo>
                    <a:pt x="1783" y="1909"/>
                  </a:lnTo>
                  <a:lnTo>
                    <a:pt x="2285" y="1997"/>
                  </a:lnTo>
                  <a:lnTo>
                    <a:pt x="2548" y="2009"/>
                  </a:lnTo>
                  <a:lnTo>
                    <a:pt x="2473" y="1808"/>
                  </a:lnTo>
                  <a:lnTo>
                    <a:pt x="2272" y="1432"/>
                  </a:lnTo>
                  <a:lnTo>
                    <a:pt x="1883" y="930"/>
                  </a:lnTo>
                  <a:lnTo>
                    <a:pt x="1218" y="402"/>
                  </a:lnTo>
                  <a:lnTo>
                    <a:pt x="641" y="139"/>
                  </a:lnTo>
                  <a:lnTo>
                    <a:pt x="226" y="38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89" name="Google Shape;5914;p53">
              <a:extLst>
                <a:ext uri="{FF2B5EF4-FFF2-40B4-BE49-F238E27FC236}">
                  <a16:creationId xmlns:a16="http://schemas.microsoft.com/office/drawing/2014/main" id="{715413FC-C682-4B28-B446-53DCD488E668}"/>
                </a:ext>
              </a:extLst>
            </p:cNvPr>
            <p:cNvSpPr/>
            <p:nvPr/>
          </p:nvSpPr>
          <p:spPr>
            <a:xfrm>
              <a:off x="5471825" y="3422775"/>
              <a:ext cx="82225" cy="61225"/>
            </a:xfrm>
            <a:custGeom>
              <a:avLst/>
              <a:gdLst/>
              <a:ahLst/>
              <a:cxnLst/>
              <a:rect l="l" t="t" r="r" b="b"/>
              <a:pathLst>
                <a:path w="3289" h="2449" extrusionOk="0">
                  <a:moveTo>
                    <a:pt x="13" y="1"/>
                  </a:moveTo>
                  <a:lnTo>
                    <a:pt x="0" y="252"/>
                  </a:lnTo>
                  <a:lnTo>
                    <a:pt x="88" y="716"/>
                  </a:lnTo>
                  <a:lnTo>
                    <a:pt x="339" y="1155"/>
                  </a:lnTo>
                  <a:lnTo>
                    <a:pt x="703" y="1557"/>
                  </a:lnTo>
                  <a:lnTo>
                    <a:pt x="1168" y="1896"/>
                  </a:lnTo>
                  <a:lnTo>
                    <a:pt x="1720" y="2160"/>
                  </a:lnTo>
                  <a:lnTo>
                    <a:pt x="2322" y="2348"/>
                  </a:lnTo>
                  <a:lnTo>
                    <a:pt x="2963" y="2448"/>
                  </a:lnTo>
                  <a:lnTo>
                    <a:pt x="3289" y="2448"/>
                  </a:lnTo>
                  <a:lnTo>
                    <a:pt x="3188" y="2210"/>
                  </a:lnTo>
                  <a:lnTo>
                    <a:pt x="2912" y="1733"/>
                  </a:lnTo>
                  <a:lnTo>
                    <a:pt x="2586" y="1306"/>
                  </a:lnTo>
                  <a:lnTo>
                    <a:pt x="2209" y="930"/>
                  </a:lnTo>
                  <a:lnTo>
                    <a:pt x="1770" y="616"/>
                  </a:lnTo>
                  <a:lnTo>
                    <a:pt x="1306" y="352"/>
                  </a:lnTo>
                  <a:lnTo>
                    <a:pt x="804" y="151"/>
                  </a:lnTo>
                  <a:lnTo>
                    <a:pt x="276" y="26"/>
                  </a:lnTo>
                  <a:lnTo>
                    <a:pt x="13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90" name="Google Shape;5915;p53">
              <a:extLst>
                <a:ext uri="{FF2B5EF4-FFF2-40B4-BE49-F238E27FC236}">
                  <a16:creationId xmlns:a16="http://schemas.microsoft.com/office/drawing/2014/main" id="{59EF0980-BC14-46C5-B422-1247AD7C4DB9}"/>
                </a:ext>
              </a:extLst>
            </p:cNvPr>
            <p:cNvSpPr/>
            <p:nvPr/>
          </p:nvSpPr>
          <p:spPr>
            <a:xfrm>
              <a:off x="5606125" y="3186175"/>
              <a:ext cx="47725" cy="67500"/>
            </a:xfrm>
            <a:custGeom>
              <a:avLst/>
              <a:gdLst/>
              <a:ahLst/>
              <a:cxnLst/>
              <a:rect l="l" t="t" r="r" b="b"/>
              <a:pathLst>
                <a:path w="1909" h="2700" extrusionOk="0">
                  <a:moveTo>
                    <a:pt x="139" y="1"/>
                  </a:moveTo>
                  <a:lnTo>
                    <a:pt x="63" y="177"/>
                  </a:lnTo>
                  <a:lnTo>
                    <a:pt x="0" y="553"/>
                  </a:lnTo>
                  <a:lnTo>
                    <a:pt x="63" y="942"/>
                  </a:lnTo>
                  <a:lnTo>
                    <a:pt x="226" y="1331"/>
                  </a:lnTo>
                  <a:lnTo>
                    <a:pt x="490" y="1720"/>
                  </a:lnTo>
                  <a:lnTo>
                    <a:pt x="816" y="2059"/>
                  </a:lnTo>
                  <a:lnTo>
                    <a:pt x="1218" y="2373"/>
                  </a:lnTo>
                  <a:lnTo>
                    <a:pt x="1657" y="2612"/>
                  </a:lnTo>
                  <a:lnTo>
                    <a:pt x="1908" y="2699"/>
                  </a:lnTo>
                  <a:lnTo>
                    <a:pt x="1896" y="2486"/>
                  </a:lnTo>
                  <a:lnTo>
                    <a:pt x="1820" y="2072"/>
                  </a:lnTo>
                  <a:lnTo>
                    <a:pt x="1620" y="1469"/>
                  </a:lnTo>
                  <a:lnTo>
                    <a:pt x="1155" y="754"/>
                  </a:lnTo>
                  <a:lnTo>
                    <a:pt x="691" y="327"/>
                  </a:lnTo>
                  <a:lnTo>
                    <a:pt x="327" y="101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91" name="Google Shape;5916;p53">
              <a:extLst>
                <a:ext uri="{FF2B5EF4-FFF2-40B4-BE49-F238E27FC236}">
                  <a16:creationId xmlns:a16="http://schemas.microsoft.com/office/drawing/2014/main" id="{60914049-4D88-49D9-82DC-534FD8CAE699}"/>
                </a:ext>
              </a:extLst>
            </p:cNvPr>
            <p:cNvSpPr/>
            <p:nvPr/>
          </p:nvSpPr>
          <p:spPr>
            <a:xfrm>
              <a:off x="5508225" y="3264950"/>
              <a:ext cx="53675" cy="457525"/>
            </a:xfrm>
            <a:custGeom>
              <a:avLst/>
              <a:gdLst/>
              <a:ahLst/>
              <a:cxnLst/>
              <a:rect l="l" t="t" r="r" b="b"/>
              <a:pathLst>
                <a:path w="2147" h="18301" extrusionOk="0">
                  <a:moveTo>
                    <a:pt x="151" y="0"/>
                  </a:moveTo>
                  <a:lnTo>
                    <a:pt x="38" y="25"/>
                  </a:lnTo>
                  <a:lnTo>
                    <a:pt x="0" y="88"/>
                  </a:lnTo>
                  <a:lnTo>
                    <a:pt x="13" y="126"/>
                  </a:lnTo>
                  <a:lnTo>
                    <a:pt x="289" y="1243"/>
                  </a:lnTo>
                  <a:lnTo>
                    <a:pt x="804" y="3490"/>
                  </a:lnTo>
                  <a:lnTo>
                    <a:pt x="1243" y="5736"/>
                  </a:lnTo>
                  <a:lnTo>
                    <a:pt x="1569" y="8021"/>
                  </a:lnTo>
                  <a:lnTo>
                    <a:pt x="1682" y="9175"/>
                  </a:lnTo>
                  <a:lnTo>
                    <a:pt x="1770" y="10305"/>
                  </a:lnTo>
                  <a:lnTo>
                    <a:pt x="1871" y="12564"/>
                  </a:lnTo>
                  <a:lnTo>
                    <a:pt x="1883" y="14849"/>
                  </a:lnTo>
                  <a:lnTo>
                    <a:pt x="1820" y="17108"/>
                  </a:lnTo>
                  <a:lnTo>
                    <a:pt x="1758" y="18250"/>
                  </a:lnTo>
                  <a:lnTo>
                    <a:pt x="1770" y="18301"/>
                  </a:lnTo>
                  <a:lnTo>
                    <a:pt x="1871" y="18301"/>
                  </a:lnTo>
                  <a:lnTo>
                    <a:pt x="1896" y="18250"/>
                  </a:lnTo>
                  <a:lnTo>
                    <a:pt x="1996" y="17096"/>
                  </a:lnTo>
                  <a:lnTo>
                    <a:pt x="2122" y="14774"/>
                  </a:lnTo>
                  <a:lnTo>
                    <a:pt x="2147" y="12451"/>
                  </a:lnTo>
                  <a:lnTo>
                    <a:pt x="2059" y="10142"/>
                  </a:lnTo>
                  <a:lnTo>
                    <a:pt x="1971" y="8975"/>
                  </a:lnTo>
                  <a:lnTo>
                    <a:pt x="1871" y="7858"/>
                  </a:lnTo>
                  <a:lnTo>
                    <a:pt x="1582" y="5586"/>
                  </a:lnTo>
                  <a:lnTo>
                    <a:pt x="1168" y="3339"/>
                  </a:lnTo>
                  <a:lnTo>
                    <a:pt x="578" y="1142"/>
                  </a:lnTo>
                  <a:lnTo>
                    <a:pt x="201" y="7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</p:grpSp>
      <p:grpSp>
        <p:nvGrpSpPr>
          <p:cNvPr id="492" name="Google Shape;5917;p53">
            <a:extLst>
              <a:ext uri="{FF2B5EF4-FFF2-40B4-BE49-F238E27FC236}">
                <a16:creationId xmlns:a16="http://schemas.microsoft.com/office/drawing/2014/main" id="{F2FF649A-4A4C-4C5F-AF48-B7692BE4B4F5}"/>
              </a:ext>
            </a:extLst>
          </p:cNvPr>
          <p:cNvGrpSpPr/>
          <p:nvPr/>
        </p:nvGrpSpPr>
        <p:grpSpPr>
          <a:xfrm flipH="1">
            <a:off x="1036960" y="2883305"/>
            <a:ext cx="666357" cy="615587"/>
            <a:chOff x="5375175" y="3430300"/>
            <a:chExt cx="819325" cy="756900"/>
          </a:xfrm>
        </p:grpSpPr>
        <p:sp>
          <p:nvSpPr>
            <p:cNvPr id="493" name="Google Shape;5918;p53">
              <a:extLst>
                <a:ext uri="{FF2B5EF4-FFF2-40B4-BE49-F238E27FC236}">
                  <a16:creationId xmlns:a16="http://schemas.microsoft.com/office/drawing/2014/main" id="{DE4BB847-9ADD-4541-80D3-56EB4065A0D0}"/>
                </a:ext>
              </a:extLst>
            </p:cNvPr>
            <p:cNvSpPr/>
            <p:nvPr/>
          </p:nvSpPr>
          <p:spPr>
            <a:xfrm>
              <a:off x="5378000" y="3435025"/>
              <a:ext cx="813375" cy="748725"/>
            </a:xfrm>
            <a:custGeom>
              <a:avLst/>
              <a:gdLst/>
              <a:ahLst/>
              <a:cxnLst/>
              <a:rect l="l" t="t" r="r" b="b"/>
              <a:pathLst>
                <a:path w="32535" h="29949" extrusionOk="0">
                  <a:moveTo>
                    <a:pt x="32534" y="0"/>
                  </a:moveTo>
                  <a:lnTo>
                    <a:pt x="30890" y="151"/>
                  </a:lnTo>
                  <a:lnTo>
                    <a:pt x="27639" y="578"/>
                  </a:lnTo>
                  <a:lnTo>
                    <a:pt x="24476" y="1180"/>
                  </a:lnTo>
                  <a:lnTo>
                    <a:pt x="21401" y="1983"/>
                  </a:lnTo>
                  <a:lnTo>
                    <a:pt x="19179" y="2711"/>
                  </a:lnTo>
                  <a:lnTo>
                    <a:pt x="17736" y="3251"/>
                  </a:lnTo>
                  <a:lnTo>
                    <a:pt x="16318" y="3854"/>
                  </a:lnTo>
                  <a:lnTo>
                    <a:pt x="14949" y="4506"/>
                  </a:lnTo>
                  <a:lnTo>
                    <a:pt x="13606" y="5209"/>
                  </a:lnTo>
                  <a:lnTo>
                    <a:pt x="12314" y="5975"/>
                  </a:lnTo>
                  <a:lnTo>
                    <a:pt x="11071" y="6791"/>
                  </a:lnTo>
                  <a:lnTo>
                    <a:pt x="9879" y="7682"/>
                  </a:lnTo>
                  <a:lnTo>
                    <a:pt x="9289" y="8146"/>
                  </a:lnTo>
                  <a:lnTo>
                    <a:pt x="8724" y="8623"/>
                  </a:lnTo>
                  <a:lnTo>
                    <a:pt x="7632" y="9627"/>
                  </a:lnTo>
                  <a:lnTo>
                    <a:pt x="6590" y="10682"/>
                  </a:lnTo>
                  <a:lnTo>
                    <a:pt x="5624" y="11811"/>
                  </a:lnTo>
                  <a:lnTo>
                    <a:pt x="4720" y="12991"/>
                  </a:lnTo>
                  <a:lnTo>
                    <a:pt x="3879" y="14234"/>
                  </a:lnTo>
                  <a:lnTo>
                    <a:pt x="3126" y="15527"/>
                  </a:lnTo>
                  <a:lnTo>
                    <a:pt x="2435" y="16857"/>
                  </a:lnTo>
                  <a:lnTo>
                    <a:pt x="1820" y="18250"/>
                  </a:lnTo>
                  <a:lnTo>
                    <a:pt x="1293" y="19681"/>
                  </a:lnTo>
                  <a:lnTo>
                    <a:pt x="854" y="21162"/>
                  </a:lnTo>
                  <a:lnTo>
                    <a:pt x="502" y="22668"/>
                  </a:lnTo>
                  <a:lnTo>
                    <a:pt x="239" y="24225"/>
                  </a:lnTo>
                  <a:lnTo>
                    <a:pt x="63" y="25819"/>
                  </a:lnTo>
                  <a:lnTo>
                    <a:pt x="0" y="27451"/>
                  </a:lnTo>
                  <a:lnTo>
                    <a:pt x="26" y="29107"/>
                  </a:lnTo>
                  <a:lnTo>
                    <a:pt x="88" y="29948"/>
                  </a:lnTo>
                  <a:lnTo>
                    <a:pt x="1155" y="29760"/>
                  </a:lnTo>
                  <a:lnTo>
                    <a:pt x="3628" y="29220"/>
                  </a:lnTo>
                  <a:lnTo>
                    <a:pt x="6326" y="28505"/>
                  </a:lnTo>
                  <a:lnTo>
                    <a:pt x="9125" y="27651"/>
                  </a:lnTo>
                  <a:lnTo>
                    <a:pt x="11887" y="26698"/>
                  </a:lnTo>
                  <a:lnTo>
                    <a:pt x="14435" y="25693"/>
                  </a:lnTo>
                  <a:lnTo>
                    <a:pt x="16644" y="24677"/>
                  </a:lnTo>
                  <a:lnTo>
                    <a:pt x="17974" y="23924"/>
                  </a:lnTo>
                  <a:lnTo>
                    <a:pt x="18690" y="23447"/>
                  </a:lnTo>
                  <a:lnTo>
                    <a:pt x="18978" y="23221"/>
                  </a:lnTo>
                  <a:lnTo>
                    <a:pt x="19619" y="22668"/>
                  </a:lnTo>
                  <a:lnTo>
                    <a:pt x="20849" y="21526"/>
                  </a:lnTo>
                  <a:lnTo>
                    <a:pt x="22041" y="20346"/>
                  </a:lnTo>
                  <a:lnTo>
                    <a:pt x="23196" y="19104"/>
                  </a:lnTo>
                  <a:lnTo>
                    <a:pt x="24288" y="17811"/>
                  </a:lnTo>
                  <a:lnTo>
                    <a:pt x="25330" y="16468"/>
                  </a:lnTo>
                  <a:lnTo>
                    <a:pt x="26309" y="15087"/>
                  </a:lnTo>
                  <a:lnTo>
                    <a:pt x="27237" y="13656"/>
                  </a:lnTo>
                  <a:lnTo>
                    <a:pt x="28116" y="12188"/>
                  </a:lnTo>
                  <a:lnTo>
                    <a:pt x="28919" y="10669"/>
                  </a:lnTo>
                  <a:lnTo>
                    <a:pt x="29660" y="9125"/>
                  </a:lnTo>
                  <a:lnTo>
                    <a:pt x="30338" y="7544"/>
                  </a:lnTo>
                  <a:lnTo>
                    <a:pt x="30953" y="5925"/>
                  </a:lnTo>
                  <a:lnTo>
                    <a:pt x="31492" y="4268"/>
                  </a:lnTo>
                  <a:lnTo>
                    <a:pt x="31969" y="2586"/>
                  </a:lnTo>
                  <a:lnTo>
                    <a:pt x="32358" y="879"/>
                  </a:lnTo>
                  <a:lnTo>
                    <a:pt x="32534" y="0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94" name="Google Shape;5919;p53">
              <a:extLst>
                <a:ext uri="{FF2B5EF4-FFF2-40B4-BE49-F238E27FC236}">
                  <a16:creationId xmlns:a16="http://schemas.microsoft.com/office/drawing/2014/main" id="{63219AC3-FE71-425C-93FF-C8F443264749}"/>
                </a:ext>
              </a:extLst>
            </p:cNvPr>
            <p:cNvSpPr/>
            <p:nvPr/>
          </p:nvSpPr>
          <p:spPr>
            <a:xfrm>
              <a:off x="5375175" y="3430300"/>
              <a:ext cx="819325" cy="756900"/>
            </a:xfrm>
            <a:custGeom>
              <a:avLst/>
              <a:gdLst/>
              <a:ahLst/>
              <a:cxnLst/>
              <a:rect l="l" t="t" r="r" b="b"/>
              <a:pathLst>
                <a:path w="32773" h="30276" extrusionOk="0">
                  <a:moveTo>
                    <a:pt x="32509" y="1"/>
                  </a:moveTo>
                  <a:lnTo>
                    <a:pt x="31781" y="516"/>
                  </a:lnTo>
                  <a:lnTo>
                    <a:pt x="27175" y="3930"/>
                  </a:lnTo>
                  <a:lnTo>
                    <a:pt x="22857" y="7331"/>
                  </a:lnTo>
                  <a:lnTo>
                    <a:pt x="19117" y="10431"/>
                  </a:lnTo>
                  <a:lnTo>
                    <a:pt x="16493" y="12691"/>
                  </a:lnTo>
                  <a:lnTo>
                    <a:pt x="13820" y="15088"/>
                  </a:lnTo>
                  <a:lnTo>
                    <a:pt x="11121" y="17623"/>
                  </a:lnTo>
                  <a:lnTo>
                    <a:pt x="8460" y="20259"/>
                  </a:lnTo>
                  <a:lnTo>
                    <a:pt x="5862" y="22970"/>
                  </a:lnTo>
                  <a:lnTo>
                    <a:pt x="3389" y="25757"/>
                  </a:lnTo>
                  <a:lnTo>
                    <a:pt x="1080" y="28568"/>
                  </a:lnTo>
                  <a:lnTo>
                    <a:pt x="0" y="29999"/>
                  </a:lnTo>
                  <a:lnTo>
                    <a:pt x="390" y="30275"/>
                  </a:lnTo>
                  <a:lnTo>
                    <a:pt x="1456" y="28857"/>
                  </a:lnTo>
                  <a:lnTo>
                    <a:pt x="3753" y="26046"/>
                  </a:lnTo>
                  <a:lnTo>
                    <a:pt x="6213" y="23284"/>
                  </a:lnTo>
                  <a:lnTo>
                    <a:pt x="8799" y="20573"/>
                  </a:lnTo>
                  <a:lnTo>
                    <a:pt x="11460" y="17950"/>
                  </a:lnTo>
                  <a:lnTo>
                    <a:pt x="14146" y="15427"/>
                  </a:lnTo>
                  <a:lnTo>
                    <a:pt x="16820" y="13030"/>
                  </a:lnTo>
                  <a:lnTo>
                    <a:pt x="19430" y="10783"/>
                  </a:lnTo>
                  <a:lnTo>
                    <a:pt x="23146" y="7695"/>
                  </a:lnTo>
                  <a:lnTo>
                    <a:pt x="27463" y="4306"/>
                  </a:lnTo>
                  <a:lnTo>
                    <a:pt x="32045" y="892"/>
                  </a:lnTo>
                  <a:lnTo>
                    <a:pt x="32773" y="390"/>
                  </a:lnTo>
                  <a:lnTo>
                    <a:pt x="32509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95" name="Google Shape;5920;p53">
              <a:extLst>
                <a:ext uri="{FF2B5EF4-FFF2-40B4-BE49-F238E27FC236}">
                  <a16:creationId xmlns:a16="http://schemas.microsoft.com/office/drawing/2014/main" id="{EE9F68D4-CF39-4C48-BC18-75724645A667}"/>
                </a:ext>
              </a:extLst>
            </p:cNvPr>
            <p:cNvSpPr/>
            <p:nvPr/>
          </p:nvSpPr>
          <p:spPr>
            <a:xfrm>
              <a:off x="6067700" y="3505625"/>
              <a:ext cx="107675" cy="25125"/>
            </a:xfrm>
            <a:custGeom>
              <a:avLst/>
              <a:gdLst/>
              <a:ahLst/>
              <a:cxnLst/>
              <a:rect l="l" t="t" r="r" b="b"/>
              <a:pathLst>
                <a:path w="4307" h="1005" extrusionOk="0">
                  <a:moveTo>
                    <a:pt x="4306" y="0"/>
                  </a:moveTo>
                  <a:lnTo>
                    <a:pt x="3892" y="51"/>
                  </a:lnTo>
                  <a:lnTo>
                    <a:pt x="3503" y="88"/>
                  </a:lnTo>
                  <a:lnTo>
                    <a:pt x="2084" y="226"/>
                  </a:lnTo>
                  <a:lnTo>
                    <a:pt x="691" y="427"/>
                  </a:lnTo>
                  <a:lnTo>
                    <a:pt x="679" y="515"/>
                  </a:lnTo>
                  <a:lnTo>
                    <a:pt x="679" y="603"/>
                  </a:lnTo>
                  <a:lnTo>
                    <a:pt x="202" y="578"/>
                  </a:lnTo>
                  <a:lnTo>
                    <a:pt x="202" y="540"/>
                  </a:lnTo>
                  <a:lnTo>
                    <a:pt x="214" y="502"/>
                  </a:lnTo>
                  <a:lnTo>
                    <a:pt x="101" y="528"/>
                  </a:lnTo>
                  <a:lnTo>
                    <a:pt x="1" y="540"/>
                  </a:lnTo>
                  <a:lnTo>
                    <a:pt x="89" y="1004"/>
                  </a:lnTo>
                  <a:lnTo>
                    <a:pt x="1005" y="841"/>
                  </a:lnTo>
                  <a:lnTo>
                    <a:pt x="2662" y="640"/>
                  </a:lnTo>
                  <a:lnTo>
                    <a:pt x="3540" y="553"/>
                  </a:lnTo>
                  <a:lnTo>
                    <a:pt x="3854" y="528"/>
                  </a:lnTo>
                  <a:lnTo>
                    <a:pt x="4181" y="490"/>
                  </a:lnTo>
                  <a:lnTo>
                    <a:pt x="4243" y="251"/>
                  </a:lnTo>
                  <a:lnTo>
                    <a:pt x="4306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96" name="Google Shape;5921;p53">
              <a:extLst>
                <a:ext uri="{FF2B5EF4-FFF2-40B4-BE49-F238E27FC236}">
                  <a16:creationId xmlns:a16="http://schemas.microsoft.com/office/drawing/2014/main" id="{987E74AA-C290-41BF-891F-5CEF28E795CA}"/>
                </a:ext>
              </a:extLst>
            </p:cNvPr>
            <p:cNvSpPr/>
            <p:nvPr/>
          </p:nvSpPr>
          <p:spPr>
            <a:xfrm>
              <a:off x="5986750" y="3557075"/>
              <a:ext cx="173875" cy="36125"/>
            </a:xfrm>
            <a:custGeom>
              <a:avLst/>
              <a:gdLst/>
              <a:ahLst/>
              <a:cxnLst/>
              <a:rect l="l" t="t" r="r" b="b"/>
              <a:pathLst>
                <a:path w="6955" h="1445" extrusionOk="0">
                  <a:moveTo>
                    <a:pt x="6954" y="1"/>
                  </a:moveTo>
                  <a:lnTo>
                    <a:pt x="6038" y="38"/>
                  </a:lnTo>
                  <a:lnTo>
                    <a:pt x="4356" y="189"/>
                  </a:lnTo>
                  <a:lnTo>
                    <a:pt x="2800" y="390"/>
                  </a:lnTo>
                  <a:lnTo>
                    <a:pt x="1293" y="679"/>
                  </a:lnTo>
                  <a:lnTo>
                    <a:pt x="528" y="854"/>
                  </a:lnTo>
                  <a:lnTo>
                    <a:pt x="515" y="942"/>
                  </a:lnTo>
                  <a:lnTo>
                    <a:pt x="490" y="1043"/>
                  </a:lnTo>
                  <a:lnTo>
                    <a:pt x="114" y="967"/>
                  </a:lnTo>
                  <a:lnTo>
                    <a:pt x="51" y="980"/>
                  </a:lnTo>
                  <a:lnTo>
                    <a:pt x="1" y="992"/>
                  </a:lnTo>
                  <a:lnTo>
                    <a:pt x="126" y="1444"/>
                  </a:lnTo>
                  <a:lnTo>
                    <a:pt x="929" y="1243"/>
                  </a:lnTo>
                  <a:lnTo>
                    <a:pt x="2498" y="917"/>
                  </a:lnTo>
                  <a:lnTo>
                    <a:pt x="4117" y="691"/>
                  </a:lnTo>
                  <a:lnTo>
                    <a:pt x="5850" y="528"/>
                  </a:lnTo>
                  <a:lnTo>
                    <a:pt x="6791" y="478"/>
                  </a:lnTo>
                  <a:lnTo>
                    <a:pt x="6879" y="239"/>
                  </a:lnTo>
                  <a:lnTo>
                    <a:pt x="6954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97" name="Google Shape;5922;p53">
              <a:extLst>
                <a:ext uri="{FF2B5EF4-FFF2-40B4-BE49-F238E27FC236}">
                  <a16:creationId xmlns:a16="http://schemas.microsoft.com/office/drawing/2014/main" id="{9CD399FD-9B4A-4774-ABF3-672692878967}"/>
                </a:ext>
              </a:extLst>
            </p:cNvPr>
            <p:cNvSpPr/>
            <p:nvPr/>
          </p:nvSpPr>
          <p:spPr>
            <a:xfrm>
              <a:off x="5919600" y="3634275"/>
              <a:ext cx="1275" cy="3475"/>
            </a:xfrm>
            <a:custGeom>
              <a:avLst/>
              <a:gdLst/>
              <a:ahLst/>
              <a:cxnLst/>
              <a:rect l="l" t="t" r="r" b="b"/>
              <a:pathLst>
                <a:path w="51" h="139" extrusionOk="0">
                  <a:moveTo>
                    <a:pt x="51" y="1"/>
                  </a:moveTo>
                  <a:lnTo>
                    <a:pt x="26" y="13"/>
                  </a:lnTo>
                  <a:lnTo>
                    <a:pt x="0" y="13"/>
                  </a:lnTo>
                  <a:lnTo>
                    <a:pt x="26" y="139"/>
                  </a:lnTo>
                  <a:lnTo>
                    <a:pt x="38" y="76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98" name="Google Shape;5923;p53">
              <a:extLst>
                <a:ext uri="{FF2B5EF4-FFF2-40B4-BE49-F238E27FC236}">
                  <a16:creationId xmlns:a16="http://schemas.microsoft.com/office/drawing/2014/main" id="{379E015C-652E-4637-B52A-80DB50E2532E}"/>
                </a:ext>
              </a:extLst>
            </p:cNvPr>
            <p:cNvSpPr/>
            <p:nvPr/>
          </p:nvSpPr>
          <p:spPr>
            <a:xfrm>
              <a:off x="5920550" y="3609800"/>
              <a:ext cx="221250" cy="36425"/>
            </a:xfrm>
            <a:custGeom>
              <a:avLst/>
              <a:gdLst/>
              <a:ahLst/>
              <a:cxnLst/>
              <a:rect l="l" t="t" r="r" b="b"/>
              <a:pathLst>
                <a:path w="8850" h="1457" extrusionOk="0">
                  <a:moveTo>
                    <a:pt x="7770" y="0"/>
                  </a:moveTo>
                  <a:lnTo>
                    <a:pt x="5648" y="113"/>
                  </a:lnTo>
                  <a:lnTo>
                    <a:pt x="3552" y="327"/>
                  </a:lnTo>
                  <a:lnTo>
                    <a:pt x="1506" y="653"/>
                  </a:lnTo>
                  <a:lnTo>
                    <a:pt x="515" y="867"/>
                  </a:lnTo>
                  <a:lnTo>
                    <a:pt x="477" y="1042"/>
                  </a:lnTo>
                  <a:lnTo>
                    <a:pt x="452" y="1231"/>
                  </a:lnTo>
                  <a:lnTo>
                    <a:pt x="0" y="1155"/>
                  </a:lnTo>
                  <a:lnTo>
                    <a:pt x="0" y="1155"/>
                  </a:lnTo>
                  <a:lnTo>
                    <a:pt x="63" y="1456"/>
                  </a:lnTo>
                  <a:lnTo>
                    <a:pt x="1092" y="1218"/>
                  </a:lnTo>
                  <a:lnTo>
                    <a:pt x="3201" y="841"/>
                  </a:lnTo>
                  <a:lnTo>
                    <a:pt x="5360" y="603"/>
                  </a:lnTo>
                  <a:lnTo>
                    <a:pt x="7556" y="477"/>
                  </a:lnTo>
                  <a:lnTo>
                    <a:pt x="8673" y="465"/>
                  </a:lnTo>
                  <a:lnTo>
                    <a:pt x="8761" y="239"/>
                  </a:lnTo>
                  <a:lnTo>
                    <a:pt x="8849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499" name="Google Shape;5924;p53">
              <a:extLst>
                <a:ext uri="{FF2B5EF4-FFF2-40B4-BE49-F238E27FC236}">
                  <a16:creationId xmlns:a16="http://schemas.microsoft.com/office/drawing/2014/main" id="{D5F0011D-6313-40DE-9EAA-10E624FF816E}"/>
                </a:ext>
              </a:extLst>
            </p:cNvPr>
            <p:cNvSpPr/>
            <p:nvPr/>
          </p:nvSpPr>
          <p:spPr>
            <a:xfrm>
              <a:off x="5837700" y="3677900"/>
              <a:ext cx="274275" cy="41425"/>
            </a:xfrm>
            <a:custGeom>
              <a:avLst/>
              <a:gdLst/>
              <a:ahLst/>
              <a:cxnLst/>
              <a:rect l="l" t="t" r="r" b="b"/>
              <a:pathLst>
                <a:path w="10971" h="1657" extrusionOk="0">
                  <a:moveTo>
                    <a:pt x="9590" y="0"/>
                  </a:moveTo>
                  <a:lnTo>
                    <a:pt x="6866" y="50"/>
                  </a:lnTo>
                  <a:lnTo>
                    <a:pt x="4205" y="314"/>
                  </a:lnTo>
                  <a:lnTo>
                    <a:pt x="1632" y="766"/>
                  </a:lnTo>
                  <a:lnTo>
                    <a:pt x="377" y="1080"/>
                  </a:lnTo>
                  <a:lnTo>
                    <a:pt x="352" y="1280"/>
                  </a:lnTo>
                  <a:lnTo>
                    <a:pt x="327" y="1494"/>
                  </a:lnTo>
                  <a:lnTo>
                    <a:pt x="1" y="1456"/>
                  </a:lnTo>
                  <a:lnTo>
                    <a:pt x="1" y="1456"/>
                  </a:lnTo>
                  <a:lnTo>
                    <a:pt x="51" y="1657"/>
                  </a:lnTo>
                  <a:lnTo>
                    <a:pt x="1318" y="1318"/>
                  </a:lnTo>
                  <a:lnTo>
                    <a:pt x="3917" y="829"/>
                  </a:lnTo>
                  <a:lnTo>
                    <a:pt x="6590" y="540"/>
                  </a:lnTo>
                  <a:lnTo>
                    <a:pt x="9339" y="465"/>
                  </a:lnTo>
                  <a:lnTo>
                    <a:pt x="10745" y="515"/>
                  </a:lnTo>
                  <a:lnTo>
                    <a:pt x="10858" y="276"/>
                  </a:lnTo>
                  <a:lnTo>
                    <a:pt x="10971" y="50"/>
                  </a:lnTo>
                  <a:lnTo>
                    <a:pt x="9590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00" name="Google Shape;5925;p53">
              <a:extLst>
                <a:ext uri="{FF2B5EF4-FFF2-40B4-BE49-F238E27FC236}">
                  <a16:creationId xmlns:a16="http://schemas.microsoft.com/office/drawing/2014/main" id="{76525BE1-B881-4175-90C9-60FC5BB952E7}"/>
                </a:ext>
              </a:extLst>
            </p:cNvPr>
            <p:cNvSpPr/>
            <p:nvPr/>
          </p:nvSpPr>
          <p:spPr>
            <a:xfrm>
              <a:off x="5769925" y="3742225"/>
              <a:ext cx="309100" cy="31075"/>
            </a:xfrm>
            <a:custGeom>
              <a:avLst/>
              <a:gdLst/>
              <a:ahLst/>
              <a:cxnLst/>
              <a:rect l="l" t="t" r="r" b="b"/>
              <a:pathLst>
                <a:path w="12364" h="1243" extrusionOk="0">
                  <a:moveTo>
                    <a:pt x="12364" y="0"/>
                  </a:moveTo>
                  <a:lnTo>
                    <a:pt x="10694" y="25"/>
                  </a:lnTo>
                  <a:lnTo>
                    <a:pt x="7481" y="126"/>
                  </a:lnTo>
                  <a:lnTo>
                    <a:pt x="4444" y="314"/>
                  </a:lnTo>
                  <a:lnTo>
                    <a:pt x="1594" y="578"/>
                  </a:lnTo>
                  <a:lnTo>
                    <a:pt x="251" y="741"/>
                  </a:lnTo>
                  <a:lnTo>
                    <a:pt x="251" y="891"/>
                  </a:lnTo>
                  <a:lnTo>
                    <a:pt x="239" y="1029"/>
                  </a:lnTo>
                  <a:lnTo>
                    <a:pt x="0" y="1017"/>
                  </a:lnTo>
                  <a:lnTo>
                    <a:pt x="38" y="1243"/>
                  </a:lnTo>
                  <a:lnTo>
                    <a:pt x="1369" y="1080"/>
                  </a:lnTo>
                  <a:lnTo>
                    <a:pt x="4205" y="804"/>
                  </a:lnTo>
                  <a:lnTo>
                    <a:pt x="7218" y="615"/>
                  </a:lnTo>
                  <a:lnTo>
                    <a:pt x="10418" y="502"/>
                  </a:lnTo>
                  <a:lnTo>
                    <a:pt x="12088" y="477"/>
                  </a:lnTo>
                  <a:lnTo>
                    <a:pt x="12226" y="239"/>
                  </a:lnTo>
                  <a:lnTo>
                    <a:pt x="12364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01" name="Google Shape;5926;p53">
              <a:extLst>
                <a:ext uri="{FF2B5EF4-FFF2-40B4-BE49-F238E27FC236}">
                  <a16:creationId xmlns:a16="http://schemas.microsoft.com/office/drawing/2014/main" id="{598D36F8-9579-4FFA-838A-EF1CD4967FAE}"/>
                </a:ext>
              </a:extLst>
            </p:cNvPr>
            <p:cNvSpPr/>
            <p:nvPr/>
          </p:nvSpPr>
          <p:spPr>
            <a:xfrm>
              <a:off x="5692100" y="3800275"/>
              <a:ext cx="351475" cy="46775"/>
            </a:xfrm>
            <a:custGeom>
              <a:avLst/>
              <a:gdLst/>
              <a:ahLst/>
              <a:cxnLst/>
              <a:rect l="l" t="t" r="r" b="b"/>
              <a:pathLst>
                <a:path w="14059" h="1871" extrusionOk="0">
                  <a:moveTo>
                    <a:pt x="14058" y="0"/>
                  </a:moveTo>
                  <a:lnTo>
                    <a:pt x="12326" y="25"/>
                  </a:lnTo>
                  <a:lnTo>
                    <a:pt x="8900" y="189"/>
                  </a:lnTo>
                  <a:lnTo>
                    <a:pt x="5536" y="515"/>
                  </a:lnTo>
                  <a:lnTo>
                    <a:pt x="2222" y="992"/>
                  </a:lnTo>
                  <a:lnTo>
                    <a:pt x="603" y="1293"/>
                  </a:lnTo>
                  <a:lnTo>
                    <a:pt x="603" y="1419"/>
                  </a:lnTo>
                  <a:lnTo>
                    <a:pt x="603" y="1532"/>
                  </a:lnTo>
                  <a:lnTo>
                    <a:pt x="126" y="1544"/>
                  </a:lnTo>
                  <a:lnTo>
                    <a:pt x="126" y="1469"/>
                  </a:lnTo>
                  <a:lnTo>
                    <a:pt x="126" y="1381"/>
                  </a:lnTo>
                  <a:lnTo>
                    <a:pt x="63" y="1394"/>
                  </a:lnTo>
                  <a:lnTo>
                    <a:pt x="1" y="1406"/>
                  </a:lnTo>
                  <a:lnTo>
                    <a:pt x="88" y="1870"/>
                  </a:lnTo>
                  <a:lnTo>
                    <a:pt x="1733" y="1544"/>
                  </a:lnTo>
                  <a:lnTo>
                    <a:pt x="5084" y="1042"/>
                  </a:lnTo>
                  <a:lnTo>
                    <a:pt x="8511" y="691"/>
                  </a:lnTo>
                  <a:lnTo>
                    <a:pt x="11987" y="502"/>
                  </a:lnTo>
                  <a:lnTo>
                    <a:pt x="13745" y="477"/>
                  </a:lnTo>
                  <a:lnTo>
                    <a:pt x="13895" y="239"/>
                  </a:lnTo>
                  <a:lnTo>
                    <a:pt x="14058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02" name="Google Shape;5927;p53">
              <a:extLst>
                <a:ext uri="{FF2B5EF4-FFF2-40B4-BE49-F238E27FC236}">
                  <a16:creationId xmlns:a16="http://schemas.microsoft.com/office/drawing/2014/main" id="{CFFE3783-A15E-44D8-8AAF-66482EF4BFE2}"/>
                </a:ext>
              </a:extLst>
            </p:cNvPr>
            <p:cNvSpPr/>
            <p:nvPr/>
          </p:nvSpPr>
          <p:spPr>
            <a:xfrm>
              <a:off x="5624000" y="3876525"/>
              <a:ext cx="363725" cy="36100"/>
            </a:xfrm>
            <a:custGeom>
              <a:avLst/>
              <a:gdLst/>
              <a:ahLst/>
              <a:cxnLst/>
              <a:rect l="l" t="t" r="r" b="b"/>
              <a:pathLst>
                <a:path w="14549" h="1444" extrusionOk="0">
                  <a:moveTo>
                    <a:pt x="14548" y="0"/>
                  </a:moveTo>
                  <a:lnTo>
                    <a:pt x="12301" y="113"/>
                  </a:lnTo>
                  <a:lnTo>
                    <a:pt x="7695" y="415"/>
                  </a:lnTo>
                  <a:lnTo>
                    <a:pt x="5398" y="590"/>
                  </a:lnTo>
                  <a:lnTo>
                    <a:pt x="2951" y="779"/>
                  </a:lnTo>
                  <a:lnTo>
                    <a:pt x="490" y="942"/>
                  </a:lnTo>
                  <a:lnTo>
                    <a:pt x="490" y="1004"/>
                  </a:lnTo>
                  <a:lnTo>
                    <a:pt x="490" y="1067"/>
                  </a:lnTo>
                  <a:lnTo>
                    <a:pt x="26" y="1067"/>
                  </a:lnTo>
                  <a:lnTo>
                    <a:pt x="26" y="1017"/>
                  </a:lnTo>
                  <a:lnTo>
                    <a:pt x="26" y="979"/>
                  </a:lnTo>
                  <a:lnTo>
                    <a:pt x="1" y="979"/>
                  </a:lnTo>
                  <a:lnTo>
                    <a:pt x="39" y="1444"/>
                  </a:lnTo>
                  <a:lnTo>
                    <a:pt x="2725" y="1268"/>
                  </a:lnTo>
                  <a:lnTo>
                    <a:pt x="5436" y="1055"/>
                  </a:lnTo>
                  <a:lnTo>
                    <a:pt x="7620" y="892"/>
                  </a:lnTo>
                  <a:lnTo>
                    <a:pt x="12000" y="590"/>
                  </a:lnTo>
                  <a:lnTo>
                    <a:pt x="14159" y="490"/>
                  </a:lnTo>
                  <a:lnTo>
                    <a:pt x="14360" y="251"/>
                  </a:lnTo>
                  <a:lnTo>
                    <a:pt x="14548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03" name="Google Shape;5928;p53">
              <a:extLst>
                <a:ext uri="{FF2B5EF4-FFF2-40B4-BE49-F238E27FC236}">
                  <a16:creationId xmlns:a16="http://schemas.microsoft.com/office/drawing/2014/main" id="{1F855302-39D0-496A-B514-90422C4F942A}"/>
                </a:ext>
              </a:extLst>
            </p:cNvPr>
            <p:cNvSpPr/>
            <p:nvPr/>
          </p:nvSpPr>
          <p:spPr>
            <a:xfrm>
              <a:off x="5567225" y="3942725"/>
              <a:ext cx="361500" cy="32350"/>
            </a:xfrm>
            <a:custGeom>
              <a:avLst/>
              <a:gdLst/>
              <a:ahLst/>
              <a:cxnLst/>
              <a:rect l="l" t="t" r="r" b="b"/>
              <a:pathLst>
                <a:path w="14460" h="1294" extrusionOk="0">
                  <a:moveTo>
                    <a:pt x="12614" y="1"/>
                  </a:moveTo>
                  <a:lnTo>
                    <a:pt x="8937" y="51"/>
                  </a:lnTo>
                  <a:lnTo>
                    <a:pt x="5322" y="239"/>
                  </a:lnTo>
                  <a:lnTo>
                    <a:pt x="1757" y="591"/>
                  </a:lnTo>
                  <a:lnTo>
                    <a:pt x="0" y="829"/>
                  </a:lnTo>
                  <a:lnTo>
                    <a:pt x="13" y="1068"/>
                  </a:lnTo>
                  <a:lnTo>
                    <a:pt x="38" y="1294"/>
                  </a:lnTo>
                  <a:lnTo>
                    <a:pt x="1732" y="1068"/>
                  </a:lnTo>
                  <a:lnTo>
                    <a:pt x="5184" y="729"/>
                  </a:lnTo>
                  <a:lnTo>
                    <a:pt x="8686" y="528"/>
                  </a:lnTo>
                  <a:lnTo>
                    <a:pt x="12225" y="465"/>
                  </a:lnTo>
                  <a:lnTo>
                    <a:pt x="14020" y="503"/>
                  </a:lnTo>
                  <a:lnTo>
                    <a:pt x="14246" y="277"/>
                  </a:lnTo>
                  <a:lnTo>
                    <a:pt x="14459" y="38"/>
                  </a:lnTo>
                  <a:lnTo>
                    <a:pt x="12614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04" name="Google Shape;5929;p53">
              <a:extLst>
                <a:ext uri="{FF2B5EF4-FFF2-40B4-BE49-F238E27FC236}">
                  <a16:creationId xmlns:a16="http://schemas.microsoft.com/office/drawing/2014/main" id="{17104DEC-104F-4CF6-85E6-67BDDD3AD157}"/>
                </a:ext>
              </a:extLst>
            </p:cNvPr>
            <p:cNvSpPr/>
            <p:nvPr/>
          </p:nvSpPr>
          <p:spPr>
            <a:xfrm>
              <a:off x="5495350" y="4019600"/>
              <a:ext cx="351150" cy="30150"/>
            </a:xfrm>
            <a:custGeom>
              <a:avLst/>
              <a:gdLst/>
              <a:ahLst/>
              <a:cxnLst/>
              <a:rect l="l" t="t" r="r" b="b"/>
              <a:pathLst>
                <a:path w="14046" h="1206" extrusionOk="0">
                  <a:moveTo>
                    <a:pt x="12314" y="1"/>
                  </a:moveTo>
                  <a:lnTo>
                    <a:pt x="8862" y="51"/>
                  </a:lnTo>
                  <a:lnTo>
                    <a:pt x="5448" y="227"/>
                  </a:lnTo>
                  <a:lnTo>
                    <a:pt x="2072" y="503"/>
                  </a:lnTo>
                  <a:lnTo>
                    <a:pt x="402" y="691"/>
                  </a:lnTo>
                  <a:lnTo>
                    <a:pt x="402" y="829"/>
                  </a:lnTo>
                  <a:lnTo>
                    <a:pt x="402" y="955"/>
                  </a:lnTo>
                  <a:lnTo>
                    <a:pt x="1" y="955"/>
                  </a:lnTo>
                  <a:lnTo>
                    <a:pt x="26" y="1206"/>
                  </a:lnTo>
                  <a:lnTo>
                    <a:pt x="1658" y="1018"/>
                  </a:lnTo>
                  <a:lnTo>
                    <a:pt x="4959" y="729"/>
                  </a:lnTo>
                  <a:lnTo>
                    <a:pt x="8297" y="541"/>
                  </a:lnTo>
                  <a:lnTo>
                    <a:pt x="11674" y="478"/>
                  </a:lnTo>
                  <a:lnTo>
                    <a:pt x="13381" y="478"/>
                  </a:lnTo>
                  <a:lnTo>
                    <a:pt x="13745" y="252"/>
                  </a:lnTo>
                  <a:lnTo>
                    <a:pt x="14046" y="13"/>
                  </a:lnTo>
                  <a:lnTo>
                    <a:pt x="12314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05" name="Google Shape;5930;p53">
              <a:extLst>
                <a:ext uri="{FF2B5EF4-FFF2-40B4-BE49-F238E27FC236}">
                  <a16:creationId xmlns:a16="http://schemas.microsoft.com/office/drawing/2014/main" id="{06FB0712-A18A-46B4-BA8E-C3B04AD3E1FD}"/>
                </a:ext>
              </a:extLst>
            </p:cNvPr>
            <p:cNvSpPr/>
            <p:nvPr/>
          </p:nvSpPr>
          <p:spPr>
            <a:xfrm>
              <a:off x="5461150" y="4077025"/>
              <a:ext cx="274600" cy="15400"/>
            </a:xfrm>
            <a:custGeom>
              <a:avLst/>
              <a:gdLst/>
              <a:ahLst/>
              <a:cxnLst/>
              <a:rect l="l" t="t" r="r" b="b"/>
              <a:pathLst>
                <a:path w="10984" h="616" extrusionOk="0">
                  <a:moveTo>
                    <a:pt x="8260" y="1"/>
                  </a:moveTo>
                  <a:lnTo>
                    <a:pt x="2850" y="38"/>
                  </a:lnTo>
                  <a:lnTo>
                    <a:pt x="189" y="139"/>
                  </a:lnTo>
                  <a:lnTo>
                    <a:pt x="189" y="227"/>
                  </a:lnTo>
                  <a:lnTo>
                    <a:pt x="201" y="315"/>
                  </a:lnTo>
                  <a:lnTo>
                    <a:pt x="1" y="327"/>
                  </a:lnTo>
                  <a:lnTo>
                    <a:pt x="13" y="616"/>
                  </a:lnTo>
                  <a:lnTo>
                    <a:pt x="2461" y="515"/>
                  </a:lnTo>
                  <a:lnTo>
                    <a:pt x="7406" y="465"/>
                  </a:lnTo>
                  <a:lnTo>
                    <a:pt x="9891" y="503"/>
                  </a:lnTo>
                  <a:lnTo>
                    <a:pt x="10444" y="277"/>
                  </a:lnTo>
                  <a:lnTo>
                    <a:pt x="10983" y="64"/>
                  </a:lnTo>
                  <a:lnTo>
                    <a:pt x="8260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06" name="Google Shape;5931;p53">
              <a:extLst>
                <a:ext uri="{FF2B5EF4-FFF2-40B4-BE49-F238E27FC236}">
                  <a16:creationId xmlns:a16="http://schemas.microsoft.com/office/drawing/2014/main" id="{9A5F011F-6504-4E30-B3A0-595983507D8B}"/>
                </a:ext>
              </a:extLst>
            </p:cNvPr>
            <p:cNvSpPr/>
            <p:nvPr/>
          </p:nvSpPr>
          <p:spPr>
            <a:xfrm>
              <a:off x="5416600" y="4120025"/>
              <a:ext cx="204600" cy="18850"/>
            </a:xfrm>
            <a:custGeom>
              <a:avLst/>
              <a:gdLst/>
              <a:ahLst/>
              <a:cxnLst/>
              <a:rect l="l" t="t" r="r" b="b"/>
              <a:pathLst>
                <a:path w="8184" h="754" extrusionOk="0">
                  <a:moveTo>
                    <a:pt x="6201" y="0"/>
                  </a:moveTo>
                  <a:lnTo>
                    <a:pt x="2285" y="113"/>
                  </a:lnTo>
                  <a:lnTo>
                    <a:pt x="364" y="251"/>
                  </a:lnTo>
                  <a:lnTo>
                    <a:pt x="402" y="427"/>
                  </a:lnTo>
                  <a:lnTo>
                    <a:pt x="440" y="603"/>
                  </a:lnTo>
                  <a:lnTo>
                    <a:pt x="0" y="703"/>
                  </a:lnTo>
                  <a:lnTo>
                    <a:pt x="13" y="753"/>
                  </a:lnTo>
                  <a:lnTo>
                    <a:pt x="1682" y="615"/>
                  </a:lnTo>
                  <a:lnTo>
                    <a:pt x="5084" y="490"/>
                  </a:lnTo>
                  <a:lnTo>
                    <a:pt x="6816" y="490"/>
                  </a:lnTo>
                  <a:lnTo>
                    <a:pt x="7506" y="277"/>
                  </a:lnTo>
                  <a:lnTo>
                    <a:pt x="8184" y="51"/>
                  </a:lnTo>
                  <a:lnTo>
                    <a:pt x="6201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07" name="Google Shape;5932;p53">
              <a:extLst>
                <a:ext uri="{FF2B5EF4-FFF2-40B4-BE49-F238E27FC236}">
                  <a16:creationId xmlns:a16="http://schemas.microsoft.com/office/drawing/2014/main" id="{6B8E51B8-34F6-4AEC-A95E-AD57C4E720F6}"/>
                </a:ext>
              </a:extLst>
            </p:cNvPr>
            <p:cNvSpPr/>
            <p:nvPr/>
          </p:nvSpPr>
          <p:spPr>
            <a:xfrm>
              <a:off x="6112275" y="3476125"/>
              <a:ext cx="70625" cy="22000"/>
            </a:xfrm>
            <a:custGeom>
              <a:avLst/>
              <a:gdLst/>
              <a:ahLst/>
              <a:cxnLst/>
              <a:rect l="l" t="t" r="r" b="b"/>
              <a:pathLst>
                <a:path w="2825" h="880" extrusionOk="0">
                  <a:moveTo>
                    <a:pt x="2824" y="0"/>
                  </a:moveTo>
                  <a:lnTo>
                    <a:pt x="264" y="377"/>
                  </a:lnTo>
                  <a:lnTo>
                    <a:pt x="251" y="515"/>
                  </a:lnTo>
                  <a:lnTo>
                    <a:pt x="239" y="666"/>
                  </a:lnTo>
                  <a:lnTo>
                    <a:pt x="0" y="653"/>
                  </a:lnTo>
                  <a:lnTo>
                    <a:pt x="38" y="879"/>
                  </a:lnTo>
                  <a:lnTo>
                    <a:pt x="2699" y="503"/>
                  </a:lnTo>
                  <a:lnTo>
                    <a:pt x="2762" y="252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08" name="Google Shape;5933;p53">
              <a:extLst>
                <a:ext uri="{FF2B5EF4-FFF2-40B4-BE49-F238E27FC236}">
                  <a16:creationId xmlns:a16="http://schemas.microsoft.com/office/drawing/2014/main" id="{4CED77C0-8C99-424A-AA06-E9774A91916E}"/>
                </a:ext>
              </a:extLst>
            </p:cNvPr>
            <p:cNvSpPr/>
            <p:nvPr/>
          </p:nvSpPr>
          <p:spPr>
            <a:xfrm>
              <a:off x="6106300" y="3441600"/>
              <a:ext cx="20425" cy="50875"/>
            </a:xfrm>
            <a:custGeom>
              <a:avLst/>
              <a:gdLst/>
              <a:ahLst/>
              <a:cxnLst/>
              <a:rect l="l" t="t" r="r" b="b"/>
              <a:pathLst>
                <a:path w="817" h="2035" extrusionOk="0">
                  <a:moveTo>
                    <a:pt x="817" y="1"/>
                  </a:moveTo>
                  <a:lnTo>
                    <a:pt x="566" y="38"/>
                  </a:lnTo>
                  <a:lnTo>
                    <a:pt x="314" y="64"/>
                  </a:lnTo>
                  <a:lnTo>
                    <a:pt x="214" y="553"/>
                  </a:lnTo>
                  <a:lnTo>
                    <a:pt x="38" y="1557"/>
                  </a:lnTo>
                  <a:lnTo>
                    <a:pt x="1" y="2009"/>
                  </a:lnTo>
                  <a:lnTo>
                    <a:pt x="239" y="2034"/>
                  </a:lnTo>
                  <a:lnTo>
                    <a:pt x="202" y="1796"/>
                  </a:lnTo>
                  <a:lnTo>
                    <a:pt x="503" y="1758"/>
                  </a:lnTo>
                  <a:lnTo>
                    <a:pt x="628" y="879"/>
                  </a:lnTo>
                  <a:lnTo>
                    <a:pt x="817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09" name="Google Shape;5934;p53">
              <a:extLst>
                <a:ext uri="{FF2B5EF4-FFF2-40B4-BE49-F238E27FC236}">
                  <a16:creationId xmlns:a16="http://schemas.microsoft.com/office/drawing/2014/main" id="{D8475073-61F7-4743-8644-92DD75E81D29}"/>
                </a:ext>
              </a:extLst>
            </p:cNvPr>
            <p:cNvSpPr/>
            <p:nvPr/>
          </p:nvSpPr>
          <p:spPr>
            <a:xfrm>
              <a:off x="6111325" y="3485550"/>
              <a:ext cx="7550" cy="7225"/>
            </a:xfrm>
            <a:custGeom>
              <a:avLst/>
              <a:gdLst/>
              <a:ahLst/>
              <a:cxnLst/>
              <a:rect l="l" t="t" r="r" b="b"/>
              <a:pathLst>
                <a:path w="302" h="289" extrusionOk="0">
                  <a:moveTo>
                    <a:pt x="302" y="0"/>
                  </a:moveTo>
                  <a:lnTo>
                    <a:pt x="1" y="38"/>
                  </a:lnTo>
                  <a:lnTo>
                    <a:pt x="38" y="276"/>
                  </a:lnTo>
                  <a:lnTo>
                    <a:pt x="277" y="289"/>
                  </a:lnTo>
                  <a:lnTo>
                    <a:pt x="289" y="138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10" name="Google Shape;5935;p53">
              <a:extLst>
                <a:ext uri="{FF2B5EF4-FFF2-40B4-BE49-F238E27FC236}">
                  <a16:creationId xmlns:a16="http://schemas.microsoft.com/office/drawing/2014/main" id="{D04850D6-CA21-42AB-866F-AF7D701994AD}"/>
                </a:ext>
              </a:extLst>
            </p:cNvPr>
            <p:cNvSpPr/>
            <p:nvPr/>
          </p:nvSpPr>
          <p:spPr>
            <a:xfrm>
              <a:off x="6073050" y="3446325"/>
              <a:ext cx="18525" cy="71875"/>
            </a:xfrm>
            <a:custGeom>
              <a:avLst/>
              <a:gdLst/>
              <a:ahLst/>
              <a:cxnLst/>
              <a:rect l="l" t="t" r="r" b="b"/>
              <a:pathLst>
                <a:path w="741" h="2875" extrusionOk="0">
                  <a:moveTo>
                    <a:pt x="741" y="0"/>
                  </a:moveTo>
                  <a:lnTo>
                    <a:pt x="502" y="38"/>
                  </a:lnTo>
                  <a:lnTo>
                    <a:pt x="264" y="75"/>
                  </a:lnTo>
                  <a:lnTo>
                    <a:pt x="88" y="1469"/>
                  </a:lnTo>
                  <a:lnTo>
                    <a:pt x="0" y="2874"/>
                  </a:lnTo>
                  <a:lnTo>
                    <a:pt x="239" y="2837"/>
                  </a:lnTo>
                  <a:lnTo>
                    <a:pt x="477" y="2799"/>
                  </a:lnTo>
                  <a:lnTo>
                    <a:pt x="565" y="1381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11" name="Google Shape;5936;p53">
              <a:extLst>
                <a:ext uri="{FF2B5EF4-FFF2-40B4-BE49-F238E27FC236}">
                  <a16:creationId xmlns:a16="http://schemas.microsoft.com/office/drawing/2014/main" id="{E741B3A1-4DA7-44C7-A510-A40B98659CF1}"/>
                </a:ext>
              </a:extLst>
            </p:cNvPr>
            <p:cNvSpPr/>
            <p:nvPr/>
          </p:nvSpPr>
          <p:spPr>
            <a:xfrm>
              <a:off x="6072725" y="3516300"/>
              <a:ext cx="12275" cy="4400"/>
            </a:xfrm>
            <a:custGeom>
              <a:avLst/>
              <a:gdLst/>
              <a:ahLst/>
              <a:cxnLst/>
              <a:rect l="l" t="t" r="r" b="b"/>
              <a:pathLst>
                <a:path w="491" h="176" extrusionOk="0">
                  <a:moveTo>
                    <a:pt x="490" y="0"/>
                  </a:moveTo>
                  <a:lnTo>
                    <a:pt x="252" y="38"/>
                  </a:lnTo>
                  <a:lnTo>
                    <a:pt x="13" y="75"/>
                  </a:lnTo>
                  <a:lnTo>
                    <a:pt x="1" y="113"/>
                  </a:lnTo>
                  <a:lnTo>
                    <a:pt x="1" y="151"/>
                  </a:lnTo>
                  <a:lnTo>
                    <a:pt x="478" y="176"/>
                  </a:lnTo>
                  <a:lnTo>
                    <a:pt x="478" y="88"/>
                  </a:lnTo>
                  <a:lnTo>
                    <a:pt x="490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12" name="Google Shape;5937;p53">
              <a:extLst>
                <a:ext uri="{FF2B5EF4-FFF2-40B4-BE49-F238E27FC236}">
                  <a16:creationId xmlns:a16="http://schemas.microsoft.com/office/drawing/2014/main" id="{B1707AF6-124F-4ACD-AFE3-D0BBAD91CD32}"/>
                </a:ext>
              </a:extLst>
            </p:cNvPr>
            <p:cNvSpPr/>
            <p:nvPr/>
          </p:nvSpPr>
          <p:spPr>
            <a:xfrm>
              <a:off x="5987375" y="3455100"/>
              <a:ext cx="49925" cy="126175"/>
            </a:xfrm>
            <a:custGeom>
              <a:avLst/>
              <a:gdLst/>
              <a:ahLst/>
              <a:cxnLst/>
              <a:rect l="l" t="t" r="r" b="b"/>
              <a:pathLst>
                <a:path w="1997" h="5047" extrusionOk="0">
                  <a:moveTo>
                    <a:pt x="1996" y="1"/>
                  </a:moveTo>
                  <a:lnTo>
                    <a:pt x="1720" y="63"/>
                  </a:lnTo>
                  <a:lnTo>
                    <a:pt x="1444" y="114"/>
                  </a:lnTo>
                  <a:lnTo>
                    <a:pt x="1218" y="703"/>
                  </a:lnTo>
                  <a:lnTo>
                    <a:pt x="804" y="1896"/>
                  </a:lnTo>
                  <a:lnTo>
                    <a:pt x="440" y="3138"/>
                  </a:lnTo>
                  <a:lnTo>
                    <a:pt x="139" y="4394"/>
                  </a:lnTo>
                  <a:lnTo>
                    <a:pt x="1" y="5021"/>
                  </a:lnTo>
                  <a:lnTo>
                    <a:pt x="89" y="5046"/>
                  </a:lnTo>
                  <a:lnTo>
                    <a:pt x="289" y="4984"/>
                  </a:lnTo>
                  <a:lnTo>
                    <a:pt x="503" y="4933"/>
                  </a:lnTo>
                  <a:lnTo>
                    <a:pt x="641" y="4293"/>
                  </a:lnTo>
                  <a:lnTo>
                    <a:pt x="955" y="3038"/>
                  </a:lnTo>
                  <a:lnTo>
                    <a:pt x="1331" y="1795"/>
                  </a:lnTo>
                  <a:lnTo>
                    <a:pt x="1758" y="590"/>
                  </a:lnTo>
                  <a:lnTo>
                    <a:pt x="1996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13" name="Google Shape;5938;p53">
              <a:extLst>
                <a:ext uri="{FF2B5EF4-FFF2-40B4-BE49-F238E27FC236}">
                  <a16:creationId xmlns:a16="http://schemas.microsoft.com/office/drawing/2014/main" id="{FE2AD171-9887-4752-8630-C2EFD1B3A64A}"/>
                </a:ext>
              </a:extLst>
            </p:cNvPr>
            <p:cNvSpPr/>
            <p:nvPr/>
          </p:nvSpPr>
          <p:spPr>
            <a:xfrm>
              <a:off x="5989575" y="3578425"/>
              <a:ext cx="10375" cy="4725"/>
            </a:xfrm>
            <a:custGeom>
              <a:avLst/>
              <a:gdLst/>
              <a:ahLst/>
              <a:cxnLst/>
              <a:rect l="l" t="t" r="r" b="b"/>
              <a:pathLst>
                <a:path w="415" h="189" extrusionOk="0">
                  <a:moveTo>
                    <a:pt x="415" y="0"/>
                  </a:moveTo>
                  <a:lnTo>
                    <a:pt x="201" y="51"/>
                  </a:lnTo>
                  <a:lnTo>
                    <a:pt x="1" y="113"/>
                  </a:lnTo>
                  <a:lnTo>
                    <a:pt x="377" y="189"/>
                  </a:lnTo>
                  <a:lnTo>
                    <a:pt x="402" y="88"/>
                  </a:lnTo>
                  <a:lnTo>
                    <a:pt x="415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14" name="Google Shape;5939;p53">
              <a:extLst>
                <a:ext uri="{FF2B5EF4-FFF2-40B4-BE49-F238E27FC236}">
                  <a16:creationId xmlns:a16="http://schemas.microsoft.com/office/drawing/2014/main" id="{DBE0BC0A-DF59-4C2D-8D65-8D7AFD5B0747}"/>
                </a:ext>
              </a:extLst>
            </p:cNvPr>
            <p:cNvSpPr/>
            <p:nvPr/>
          </p:nvSpPr>
          <p:spPr>
            <a:xfrm>
              <a:off x="5920225" y="3637725"/>
              <a:ext cx="350" cy="975"/>
            </a:xfrm>
            <a:custGeom>
              <a:avLst/>
              <a:gdLst/>
              <a:ahLst/>
              <a:cxnLst/>
              <a:rect l="l" t="t" r="r" b="b"/>
              <a:pathLst>
                <a:path w="14" h="39" extrusionOk="0">
                  <a:moveTo>
                    <a:pt x="1" y="1"/>
                  </a:moveTo>
                  <a:lnTo>
                    <a:pt x="1" y="13"/>
                  </a:lnTo>
                  <a:lnTo>
                    <a:pt x="1" y="26"/>
                  </a:lnTo>
                  <a:lnTo>
                    <a:pt x="13" y="3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15" name="Google Shape;5940;p53">
              <a:extLst>
                <a:ext uri="{FF2B5EF4-FFF2-40B4-BE49-F238E27FC236}">
                  <a16:creationId xmlns:a16="http://schemas.microsoft.com/office/drawing/2014/main" id="{747EF3F9-E928-4F01-81C8-B92FDAF382C8}"/>
                </a:ext>
              </a:extLst>
            </p:cNvPr>
            <p:cNvSpPr/>
            <p:nvPr/>
          </p:nvSpPr>
          <p:spPr>
            <a:xfrm>
              <a:off x="5920850" y="3468275"/>
              <a:ext cx="54325" cy="166025"/>
            </a:xfrm>
            <a:custGeom>
              <a:avLst/>
              <a:gdLst/>
              <a:ahLst/>
              <a:cxnLst/>
              <a:rect l="l" t="t" r="r" b="b"/>
              <a:pathLst>
                <a:path w="2173" h="6641" extrusionOk="0">
                  <a:moveTo>
                    <a:pt x="2172" y="1"/>
                  </a:moveTo>
                  <a:lnTo>
                    <a:pt x="1896" y="63"/>
                  </a:lnTo>
                  <a:lnTo>
                    <a:pt x="1632" y="126"/>
                  </a:lnTo>
                  <a:lnTo>
                    <a:pt x="1381" y="917"/>
                  </a:lnTo>
                  <a:lnTo>
                    <a:pt x="904" y="2524"/>
                  </a:lnTo>
                  <a:lnTo>
                    <a:pt x="503" y="4155"/>
                  </a:lnTo>
                  <a:lnTo>
                    <a:pt x="151" y="5800"/>
                  </a:lnTo>
                  <a:lnTo>
                    <a:pt x="1" y="6641"/>
                  </a:lnTo>
                  <a:lnTo>
                    <a:pt x="252" y="6590"/>
                  </a:lnTo>
                  <a:lnTo>
                    <a:pt x="503" y="6528"/>
                  </a:lnTo>
                  <a:lnTo>
                    <a:pt x="653" y="5687"/>
                  </a:lnTo>
                  <a:lnTo>
                    <a:pt x="1017" y="4030"/>
                  </a:lnTo>
                  <a:lnTo>
                    <a:pt x="1432" y="2398"/>
                  </a:lnTo>
                  <a:lnTo>
                    <a:pt x="1909" y="791"/>
                  </a:lnTo>
                  <a:lnTo>
                    <a:pt x="2172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16" name="Google Shape;5941;p53">
              <a:extLst>
                <a:ext uri="{FF2B5EF4-FFF2-40B4-BE49-F238E27FC236}">
                  <a16:creationId xmlns:a16="http://schemas.microsoft.com/office/drawing/2014/main" id="{047DEFAA-1953-49EE-B8D5-D646A71707A4}"/>
                </a:ext>
              </a:extLst>
            </p:cNvPr>
            <p:cNvSpPr/>
            <p:nvPr/>
          </p:nvSpPr>
          <p:spPr>
            <a:xfrm>
              <a:off x="5920225" y="3631450"/>
              <a:ext cx="13200" cy="9125"/>
            </a:xfrm>
            <a:custGeom>
              <a:avLst/>
              <a:gdLst/>
              <a:ahLst/>
              <a:cxnLst/>
              <a:rect l="l" t="t" r="r" b="b"/>
              <a:pathLst>
                <a:path w="528" h="365" extrusionOk="0">
                  <a:moveTo>
                    <a:pt x="528" y="1"/>
                  </a:moveTo>
                  <a:lnTo>
                    <a:pt x="277" y="63"/>
                  </a:lnTo>
                  <a:lnTo>
                    <a:pt x="26" y="114"/>
                  </a:lnTo>
                  <a:lnTo>
                    <a:pt x="13" y="189"/>
                  </a:lnTo>
                  <a:lnTo>
                    <a:pt x="1" y="252"/>
                  </a:lnTo>
                  <a:lnTo>
                    <a:pt x="13" y="289"/>
                  </a:lnTo>
                  <a:lnTo>
                    <a:pt x="465" y="365"/>
                  </a:lnTo>
                  <a:lnTo>
                    <a:pt x="490" y="176"/>
                  </a:lnTo>
                  <a:lnTo>
                    <a:pt x="528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17" name="Google Shape;5942;p53">
              <a:extLst>
                <a:ext uri="{FF2B5EF4-FFF2-40B4-BE49-F238E27FC236}">
                  <a16:creationId xmlns:a16="http://schemas.microsoft.com/office/drawing/2014/main" id="{D5B4B7E3-1027-4653-A4F3-423CCECC6C4B}"/>
                </a:ext>
              </a:extLst>
            </p:cNvPr>
            <p:cNvSpPr/>
            <p:nvPr/>
          </p:nvSpPr>
          <p:spPr>
            <a:xfrm>
              <a:off x="5834250" y="3488050"/>
              <a:ext cx="67800" cy="226275"/>
            </a:xfrm>
            <a:custGeom>
              <a:avLst/>
              <a:gdLst/>
              <a:ahLst/>
              <a:cxnLst/>
              <a:rect l="l" t="t" r="r" b="b"/>
              <a:pathLst>
                <a:path w="2712" h="9051" extrusionOk="0">
                  <a:moveTo>
                    <a:pt x="2712" y="0"/>
                  </a:moveTo>
                  <a:lnTo>
                    <a:pt x="2423" y="88"/>
                  </a:lnTo>
                  <a:lnTo>
                    <a:pt x="2134" y="176"/>
                  </a:lnTo>
                  <a:lnTo>
                    <a:pt x="1745" y="1218"/>
                  </a:lnTo>
                  <a:lnTo>
                    <a:pt x="1067" y="3377"/>
                  </a:lnTo>
                  <a:lnTo>
                    <a:pt x="528" y="5586"/>
                  </a:lnTo>
                  <a:lnTo>
                    <a:pt x="139" y="7870"/>
                  </a:lnTo>
                  <a:lnTo>
                    <a:pt x="0" y="9038"/>
                  </a:lnTo>
                  <a:lnTo>
                    <a:pt x="139" y="9050"/>
                  </a:lnTo>
                  <a:lnTo>
                    <a:pt x="139" y="9050"/>
                  </a:lnTo>
                  <a:lnTo>
                    <a:pt x="63" y="8799"/>
                  </a:lnTo>
                  <a:lnTo>
                    <a:pt x="289" y="8736"/>
                  </a:lnTo>
                  <a:lnTo>
                    <a:pt x="515" y="8674"/>
                  </a:lnTo>
                  <a:lnTo>
                    <a:pt x="666" y="7531"/>
                  </a:lnTo>
                  <a:lnTo>
                    <a:pt x="1080" y="5297"/>
                  </a:lnTo>
                  <a:lnTo>
                    <a:pt x="1620" y="3126"/>
                  </a:lnTo>
                  <a:lnTo>
                    <a:pt x="2310" y="1017"/>
                  </a:lnTo>
                  <a:lnTo>
                    <a:pt x="2712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18" name="Google Shape;5943;p53">
              <a:extLst>
                <a:ext uri="{FF2B5EF4-FFF2-40B4-BE49-F238E27FC236}">
                  <a16:creationId xmlns:a16="http://schemas.microsoft.com/office/drawing/2014/main" id="{AE8FA52C-EB93-4038-9729-DA3EED29BCCD}"/>
                </a:ext>
              </a:extLst>
            </p:cNvPr>
            <p:cNvSpPr/>
            <p:nvPr/>
          </p:nvSpPr>
          <p:spPr>
            <a:xfrm>
              <a:off x="5835825" y="3704875"/>
              <a:ext cx="11325" cy="10375"/>
            </a:xfrm>
            <a:custGeom>
              <a:avLst/>
              <a:gdLst/>
              <a:ahLst/>
              <a:cxnLst/>
              <a:rect l="l" t="t" r="r" b="b"/>
              <a:pathLst>
                <a:path w="453" h="415" extrusionOk="0">
                  <a:moveTo>
                    <a:pt x="452" y="1"/>
                  </a:moveTo>
                  <a:lnTo>
                    <a:pt x="226" y="63"/>
                  </a:lnTo>
                  <a:lnTo>
                    <a:pt x="0" y="126"/>
                  </a:lnTo>
                  <a:lnTo>
                    <a:pt x="76" y="377"/>
                  </a:lnTo>
                  <a:lnTo>
                    <a:pt x="402" y="415"/>
                  </a:lnTo>
                  <a:lnTo>
                    <a:pt x="427" y="201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19" name="Google Shape;5944;p53">
              <a:extLst>
                <a:ext uri="{FF2B5EF4-FFF2-40B4-BE49-F238E27FC236}">
                  <a16:creationId xmlns:a16="http://schemas.microsoft.com/office/drawing/2014/main" id="{F2A2D20E-91E3-4357-A948-1BF2741D1169}"/>
                </a:ext>
              </a:extLst>
            </p:cNvPr>
            <p:cNvSpPr/>
            <p:nvPr/>
          </p:nvSpPr>
          <p:spPr>
            <a:xfrm>
              <a:off x="5764275" y="3513150"/>
              <a:ext cx="65600" cy="254500"/>
            </a:xfrm>
            <a:custGeom>
              <a:avLst/>
              <a:gdLst/>
              <a:ahLst/>
              <a:cxnLst/>
              <a:rect l="l" t="t" r="r" b="b"/>
              <a:pathLst>
                <a:path w="2624" h="10180" extrusionOk="0">
                  <a:moveTo>
                    <a:pt x="2624" y="1"/>
                  </a:moveTo>
                  <a:lnTo>
                    <a:pt x="2322" y="114"/>
                  </a:lnTo>
                  <a:lnTo>
                    <a:pt x="2021" y="239"/>
                  </a:lnTo>
                  <a:lnTo>
                    <a:pt x="1607" y="1406"/>
                  </a:lnTo>
                  <a:lnTo>
                    <a:pt x="929" y="3804"/>
                  </a:lnTo>
                  <a:lnTo>
                    <a:pt x="415" y="6289"/>
                  </a:lnTo>
                  <a:lnTo>
                    <a:pt x="88" y="8849"/>
                  </a:lnTo>
                  <a:lnTo>
                    <a:pt x="0" y="10167"/>
                  </a:lnTo>
                  <a:lnTo>
                    <a:pt x="226" y="10180"/>
                  </a:lnTo>
                  <a:lnTo>
                    <a:pt x="201" y="9941"/>
                  </a:lnTo>
                  <a:lnTo>
                    <a:pt x="339" y="9929"/>
                  </a:lnTo>
                  <a:lnTo>
                    <a:pt x="477" y="9904"/>
                  </a:lnTo>
                  <a:lnTo>
                    <a:pt x="578" y="8598"/>
                  </a:lnTo>
                  <a:lnTo>
                    <a:pt x="942" y="6038"/>
                  </a:lnTo>
                  <a:lnTo>
                    <a:pt x="1469" y="3553"/>
                  </a:lnTo>
                  <a:lnTo>
                    <a:pt x="2184" y="1155"/>
                  </a:lnTo>
                  <a:lnTo>
                    <a:pt x="2624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20" name="Google Shape;5945;p53">
              <a:extLst>
                <a:ext uri="{FF2B5EF4-FFF2-40B4-BE49-F238E27FC236}">
                  <a16:creationId xmlns:a16="http://schemas.microsoft.com/office/drawing/2014/main" id="{873B205F-8FA5-468A-85E4-4EA3468D4212}"/>
                </a:ext>
              </a:extLst>
            </p:cNvPr>
            <p:cNvSpPr/>
            <p:nvPr/>
          </p:nvSpPr>
          <p:spPr>
            <a:xfrm>
              <a:off x="5769300" y="3760725"/>
              <a:ext cx="6925" cy="7250"/>
            </a:xfrm>
            <a:custGeom>
              <a:avLst/>
              <a:gdLst/>
              <a:ahLst/>
              <a:cxnLst/>
              <a:rect l="l" t="t" r="r" b="b"/>
              <a:pathLst>
                <a:path w="277" h="290" extrusionOk="0">
                  <a:moveTo>
                    <a:pt x="276" y="1"/>
                  </a:moveTo>
                  <a:lnTo>
                    <a:pt x="138" y="26"/>
                  </a:lnTo>
                  <a:lnTo>
                    <a:pt x="0" y="38"/>
                  </a:lnTo>
                  <a:lnTo>
                    <a:pt x="25" y="277"/>
                  </a:lnTo>
                  <a:lnTo>
                    <a:pt x="264" y="289"/>
                  </a:lnTo>
                  <a:lnTo>
                    <a:pt x="276" y="151"/>
                  </a:lnTo>
                  <a:lnTo>
                    <a:pt x="276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21" name="Google Shape;5946;p53">
              <a:extLst>
                <a:ext uri="{FF2B5EF4-FFF2-40B4-BE49-F238E27FC236}">
                  <a16:creationId xmlns:a16="http://schemas.microsoft.com/office/drawing/2014/main" id="{ABDA54EF-2A85-4964-9E8A-760F7541B9D6}"/>
                </a:ext>
              </a:extLst>
            </p:cNvPr>
            <p:cNvSpPr/>
            <p:nvPr/>
          </p:nvSpPr>
          <p:spPr>
            <a:xfrm>
              <a:off x="5694925" y="3550500"/>
              <a:ext cx="51175" cy="284300"/>
            </a:xfrm>
            <a:custGeom>
              <a:avLst/>
              <a:gdLst/>
              <a:ahLst/>
              <a:cxnLst/>
              <a:rect l="l" t="t" r="r" b="b"/>
              <a:pathLst>
                <a:path w="2047" h="11372" extrusionOk="0">
                  <a:moveTo>
                    <a:pt x="2046" y="0"/>
                  </a:moveTo>
                  <a:lnTo>
                    <a:pt x="1745" y="151"/>
                  </a:lnTo>
                  <a:lnTo>
                    <a:pt x="1457" y="314"/>
                  </a:lnTo>
                  <a:lnTo>
                    <a:pt x="1080" y="1619"/>
                  </a:lnTo>
                  <a:lnTo>
                    <a:pt x="515" y="4305"/>
                  </a:lnTo>
                  <a:lnTo>
                    <a:pt x="151" y="7067"/>
                  </a:lnTo>
                  <a:lnTo>
                    <a:pt x="1" y="9916"/>
                  </a:lnTo>
                  <a:lnTo>
                    <a:pt x="13" y="11372"/>
                  </a:lnTo>
                  <a:lnTo>
                    <a:pt x="252" y="11322"/>
                  </a:lnTo>
                  <a:lnTo>
                    <a:pt x="490" y="11284"/>
                  </a:lnTo>
                  <a:lnTo>
                    <a:pt x="478" y="9790"/>
                  </a:lnTo>
                  <a:lnTo>
                    <a:pt x="641" y="6891"/>
                  </a:lnTo>
                  <a:lnTo>
                    <a:pt x="1030" y="4067"/>
                  </a:lnTo>
                  <a:lnTo>
                    <a:pt x="1482" y="2008"/>
                  </a:lnTo>
                  <a:lnTo>
                    <a:pt x="1833" y="665"/>
                  </a:lnTo>
                  <a:lnTo>
                    <a:pt x="2046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22" name="Google Shape;5947;p53">
              <a:extLst>
                <a:ext uri="{FF2B5EF4-FFF2-40B4-BE49-F238E27FC236}">
                  <a16:creationId xmlns:a16="http://schemas.microsoft.com/office/drawing/2014/main" id="{5A6BFF67-DFBC-4A96-8504-F0D7DEABF177}"/>
                </a:ext>
              </a:extLst>
            </p:cNvPr>
            <p:cNvSpPr/>
            <p:nvPr/>
          </p:nvSpPr>
          <p:spPr>
            <a:xfrm>
              <a:off x="5695250" y="3832600"/>
              <a:ext cx="11950" cy="6300"/>
            </a:xfrm>
            <a:custGeom>
              <a:avLst/>
              <a:gdLst/>
              <a:ahLst/>
              <a:cxnLst/>
              <a:rect l="l" t="t" r="r" b="b"/>
              <a:pathLst>
                <a:path w="478" h="252" extrusionOk="0">
                  <a:moveTo>
                    <a:pt x="477" y="0"/>
                  </a:moveTo>
                  <a:lnTo>
                    <a:pt x="239" y="38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51"/>
                  </a:lnTo>
                  <a:lnTo>
                    <a:pt x="477" y="239"/>
                  </a:lnTo>
                  <a:lnTo>
                    <a:pt x="477" y="126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23" name="Google Shape;5948;p53">
              <a:extLst>
                <a:ext uri="{FF2B5EF4-FFF2-40B4-BE49-F238E27FC236}">
                  <a16:creationId xmlns:a16="http://schemas.microsoft.com/office/drawing/2014/main" id="{F5D7AE25-9463-4F69-B9B5-EA8268B7B6DB}"/>
                </a:ext>
              </a:extLst>
            </p:cNvPr>
            <p:cNvSpPr/>
            <p:nvPr/>
          </p:nvSpPr>
          <p:spPr>
            <a:xfrm>
              <a:off x="5624625" y="3599450"/>
              <a:ext cx="38625" cy="301575"/>
            </a:xfrm>
            <a:custGeom>
              <a:avLst/>
              <a:gdLst/>
              <a:ahLst/>
              <a:cxnLst/>
              <a:rect l="l" t="t" r="r" b="b"/>
              <a:pathLst>
                <a:path w="1545" h="12063" extrusionOk="0">
                  <a:moveTo>
                    <a:pt x="1545" y="0"/>
                  </a:moveTo>
                  <a:lnTo>
                    <a:pt x="1269" y="189"/>
                  </a:lnTo>
                  <a:lnTo>
                    <a:pt x="993" y="377"/>
                  </a:lnTo>
                  <a:lnTo>
                    <a:pt x="754" y="1795"/>
                  </a:lnTo>
                  <a:lnTo>
                    <a:pt x="378" y="4669"/>
                  </a:lnTo>
                  <a:lnTo>
                    <a:pt x="126" y="7594"/>
                  </a:lnTo>
                  <a:lnTo>
                    <a:pt x="1" y="10569"/>
                  </a:lnTo>
                  <a:lnTo>
                    <a:pt x="1" y="12062"/>
                  </a:lnTo>
                  <a:lnTo>
                    <a:pt x="227" y="12050"/>
                  </a:lnTo>
                  <a:lnTo>
                    <a:pt x="465" y="12025"/>
                  </a:lnTo>
                  <a:lnTo>
                    <a:pt x="478" y="10481"/>
                  </a:lnTo>
                  <a:lnTo>
                    <a:pt x="603" y="7431"/>
                  </a:lnTo>
                  <a:lnTo>
                    <a:pt x="880" y="4418"/>
                  </a:lnTo>
                  <a:lnTo>
                    <a:pt x="1281" y="1456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24" name="Google Shape;5949;p53">
              <a:extLst>
                <a:ext uri="{FF2B5EF4-FFF2-40B4-BE49-F238E27FC236}">
                  <a16:creationId xmlns:a16="http://schemas.microsoft.com/office/drawing/2014/main" id="{9B13DD40-9B78-4635-95A3-15E5DBC5E3EF}"/>
                </a:ext>
              </a:extLst>
            </p:cNvPr>
            <p:cNvSpPr/>
            <p:nvPr/>
          </p:nvSpPr>
          <p:spPr>
            <a:xfrm>
              <a:off x="5624625" y="3900050"/>
              <a:ext cx="11650" cy="3175"/>
            </a:xfrm>
            <a:custGeom>
              <a:avLst/>
              <a:gdLst/>
              <a:ahLst/>
              <a:cxnLst/>
              <a:rect l="l" t="t" r="r" b="b"/>
              <a:pathLst>
                <a:path w="466" h="127" extrusionOk="0">
                  <a:moveTo>
                    <a:pt x="465" y="1"/>
                  </a:moveTo>
                  <a:lnTo>
                    <a:pt x="227" y="26"/>
                  </a:lnTo>
                  <a:lnTo>
                    <a:pt x="1" y="38"/>
                  </a:lnTo>
                  <a:lnTo>
                    <a:pt x="1" y="76"/>
                  </a:lnTo>
                  <a:lnTo>
                    <a:pt x="1" y="126"/>
                  </a:lnTo>
                  <a:lnTo>
                    <a:pt x="465" y="126"/>
                  </a:lnTo>
                  <a:lnTo>
                    <a:pt x="465" y="63"/>
                  </a:lnTo>
                  <a:lnTo>
                    <a:pt x="465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25" name="Google Shape;5950;p53">
              <a:extLst>
                <a:ext uri="{FF2B5EF4-FFF2-40B4-BE49-F238E27FC236}">
                  <a16:creationId xmlns:a16="http://schemas.microsoft.com/office/drawing/2014/main" id="{D38281B6-7F5A-4A79-A71D-27FF5A785BB0}"/>
                </a:ext>
              </a:extLst>
            </p:cNvPr>
            <p:cNvSpPr/>
            <p:nvPr/>
          </p:nvSpPr>
          <p:spPr>
            <a:xfrm>
              <a:off x="5552775" y="3645875"/>
              <a:ext cx="48675" cy="331075"/>
            </a:xfrm>
            <a:custGeom>
              <a:avLst/>
              <a:gdLst/>
              <a:ahLst/>
              <a:cxnLst/>
              <a:rect l="l" t="t" r="r" b="b"/>
              <a:pathLst>
                <a:path w="1947" h="13243" extrusionOk="0">
                  <a:moveTo>
                    <a:pt x="1946" y="1"/>
                  </a:moveTo>
                  <a:lnTo>
                    <a:pt x="1645" y="277"/>
                  </a:lnTo>
                  <a:lnTo>
                    <a:pt x="1331" y="541"/>
                  </a:lnTo>
                  <a:lnTo>
                    <a:pt x="980" y="2047"/>
                  </a:lnTo>
                  <a:lnTo>
                    <a:pt x="528" y="4344"/>
                  </a:lnTo>
                  <a:lnTo>
                    <a:pt x="289" y="5913"/>
                  </a:lnTo>
                  <a:lnTo>
                    <a:pt x="126" y="7482"/>
                  </a:lnTo>
                  <a:lnTo>
                    <a:pt x="26" y="9101"/>
                  </a:lnTo>
                  <a:lnTo>
                    <a:pt x="1" y="10733"/>
                  </a:lnTo>
                  <a:lnTo>
                    <a:pt x="76" y="12389"/>
                  </a:lnTo>
                  <a:lnTo>
                    <a:pt x="151" y="13243"/>
                  </a:lnTo>
                  <a:lnTo>
                    <a:pt x="616" y="13193"/>
                  </a:lnTo>
                  <a:lnTo>
                    <a:pt x="616" y="13180"/>
                  </a:lnTo>
                  <a:lnTo>
                    <a:pt x="616" y="13168"/>
                  </a:lnTo>
                  <a:lnTo>
                    <a:pt x="603" y="13168"/>
                  </a:lnTo>
                  <a:lnTo>
                    <a:pt x="591" y="13180"/>
                  </a:lnTo>
                  <a:lnTo>
                    <a:pt x="528" y="12703"/>
                  </a:lnTo>
                  <a:lnTo>
                    <a:pt x="578" y="12703"/>
                  </a:lnTo>
                  <a:lnTo>
                    <a:pt x="515" y="11862"/>
                  </a:lnTo>
                  <a:lnTo>
                    <a:pt x="465" y="10193"/>
                  </a:lnTo>
                  <a:lnTo>
                    <a:pt x="515" y="8561"/>
                  </a:lnTo>
                  <a:lnTo>
                    <a:pt x="641" y="6955"/>
                  </a:lnTo>
                  <a:lnTo>
                    <a:pt x="955" y="4595"/>
                  </a:lnTo>
                  <a:lnTo>
                    <a:pt x="1582" y="1520"/>
                  </a:lnTo>
                  <a:lnTo>
                    <a:pt x="1946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26" name="Google Shape;5951;p53">
              <a:extLst>
                <a:ext uri="{FF2B5EF4-FFF2-40B4-BE49-F238E27FC236}">
                  <a16:creationId xmlns:a16="http://schemas.microsoft.com/office/drawing/2014/main" id="{29E68D6E-3EE0-48C2-83BC-5C89812EDCE2}"/>
                </a:ext>
              </a:extLst>
            </p:cNvPr>
            <p:cNvSpPr/>
            <p:nvPr/>
          </p:nvSpPr>
          <p:spPr>
            <a:xfrm>
              <a:off x="5565950" y="3963450"/>
              <a:ext cx="2225" cy="11950"/>
            </a:xfrm>
            <a:custGeom>
              <a:avLst/>
              <a:gdLst/>
              <a:ahLst/>
              <a:cxnLst/>
              <a:rect l="l" t="t" r="r" b="b"/>
              <a:pathLst>
                <a:path w="89" h="478" extrusionOk="0">
                  <a:moveTo>
                    <a:pt x="1" y="0"/>
                  </a:moveTo>
                  <a:lnTo>
                    <a:pt x="64" y="477"/>
                  </a:lnTo>
                  <a:lnTo>
                    <a:pt x="76" y="465"/>
                  </a:lnTo>
                  <a:lnTo>
                    <a:pt x="89" y="465"/>
                  </a:lnTo>
                  <a:lnTo>
                    <a:pt x="64" y="239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27" name="Google Shape;5952;p53">
              <a:extLst>
                <a:ext uri="{FF2B5EF4-FFF2-40B4-BE49-F238E27FC236}">
                  <a16:creationId xmlns:a16="http://schemas.microsoft.com/office/drawing/2014/main" id="{2966F370-E4D0-420B-B153-8F7CBDB8916F}"/>
                </a:ext>
              </a:extLst>
            </p:cNvPr>
            <p:cNvSpPr/>
            <p:nvPr/>
          </p:nvSpPr>
          <p:spPr>
            <a:xfrm>
              <a:off x="5493775" y="3699850"/>
              <a:ext cx="51500" cy="343625"/>
            </a:xfrm>
            <a:custGeom>
              <a:avLst/>
              <a:gdLst/>
              <a:ahLst/>
              <a:cxnLst/>
              <a:rect l="l" t="t" r="r" b="b"/>
              <a:pathLst>
                <a:path w="2060" h="13745" extrusionOk="0">
                  <a:moveTo>
                    <a:pt x="2059" y="1"/>
                  </a:moveTo>
                  <a:lnTo>
                    <a:pt x="1721" y="377"/>
                  </a:lnTo>
                  <a:lnTo>
                    <a:pt x="1382" y="754"/>
                  </a:lnTo>
                  <a:lnTo>
                    <a:pt x="1043" y="2310"/>
                  </a:lnTo>
                  <a:lnTo>
                    <a:pt x="490" y="5486"/>
                  </a:lnTo>
                  <a:lnTo>
                    <a:pt x="152" y="8749"/>
                  </a:lnTo>
                  <a:lnTo>
                    <a:pt x="1" y="12063"/>
                  </a:lnTo>
                  <a:lnTo>
                    <a:pt x="1" y="13745"/>
                  </a:lnTo>
                  <a:lnTo>
                    <a:pt x="64" y="13745"/>
                  </a:lnTo>
                  <a:lnTo>
                    <a:pt x="39" y="13531"/>
                  </a:lnTo>
                  <a:lnTo>
                    <a:pt x="252" y="13506"/>
                  </a:lnTo>
                  <a:lnTo>
                    <a:pt x="465" y="13481"/>
                  </a:lnTo>
                  <a:lnTo>
                    <a:pt x="478" y="11737"/>
                  </a:lnTo>
                  <a:lnTo>
                    <a:pt x="654" y="8285"/>
                  </a:lnTo>
                  <a:lnTo>
                    <a:pt x="1055" y="4908"/>
                  </a:lnTo>
                  <a:lnTo>
                    <a:pt x="1670" y="1607"/>
                  </a:lnTo>
                  <a:lnTo>
                    <a:pt x="2059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28" name="Google Shape;5953;p53">
              <a:extLst>
                <a:ext uri="{FF2B5EF4-FFF2-40B4-BE49-F238E27FC236}">
                  <a16:creationId xmlns:a16="http://schemas.microsoft.com/office/drawing/2014/main" id="{C2B1F1CC-F66C-4E32-B63D-231CFF6A8A20}"/>
                </a:ext>
              </a:extLst>
            </p:cNvPr>
            <p:cNvSpPr/>
            <p:nvPr/>
          </p:nvSpPr>
          <p:spPr>
            <a:xfrm>
              <a:off x="5494725" y="4036875"/>
              <a:ext cx="10700" cy="6600"/>
            </a:xfrm>
            <a:custGeom>
              <a:avLst/>
              <a:gdLst/>
              <a:ahLst/>
              <a:cxnLst/>
              <a:rect l="l" t="t" r="r" b="b"/>
              <a:pathLst>
                <a:path w="428" h="264" extrusionOk="0">
                  <a:moveTo>
                    <a:pt x="427" y="0"/>
                  </a:moveTo>
                  <a:lnTo>
                    <a:pt x="214" y="25"/>
                  </a:lnTo>
                  <a:lnTo>
                    <a:pt x="1" y="50"/>
                  </a:lnTo>
                  <a:lnTo>
                    <a:pt x="26" y="264"/>
                  </a:lnTo>
                  <a:lnTo>
                    <a:pt x="427" y="264"/>
                  </a:lnTo>
                  <a:lnTo>
                    <a:pt x="427" y="138"/>
                  </a:lnTo>
                  <a:lnTo>
                    <a:pt x="427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29" name="Google Shape;5954;p53">
              <a:extLst>
                <a:ext uri="{FF2B5EF4-FFF2-40B4-BE49-F238E27FC236}">
                  <a16:creationId xmlns:a16="http://schemas.microsoft.com/office/drawing/2014/main" id="{34D8D50C-A781-4008-BDE7-6900EBC72141}"/>
                </a:ext>
              </a:extLst>
            </p:cNvPr>
            <p:cNvSpPr/>
            <p:nvPr/>
          </p:nvSpPr>
          <p:spPr>
            <a:xfrm>
              <a:off x="5449225" y="3790225"/>
              <a:ext cx="26375" cy="295625"/>
            </a:xfrm>
            <a:custGeom>
              <a:avLst/>
              <a:gdLst/>
              <a:ahLst/>
              <a:cxnLst/>
              <a:rect l="l" t="t" r="r" b="b"/>
              <a:pathLst>
                <a:path w="1055" h="11825" extrusionOk="0">
                  <a:moveTo>
                    <a:pt x="1055" y="1"/>
                  </a:moveTo>
                  <a:lnTo>
                    <a:pt x="729" y="528"/>
                  </a:lnTo>
                  <a:lnTo>
                    <a:pt x="415" y="1068"/>
                  </a:lnTo>
                  <a:lnTo>
                    <a:pt x="252" y="2373"/>
                  </a:lnTo>
                  <a:lnTo>
                    <a:pt x="51" y="5021"/>
                  </a:lnTo>
                  <a:lnTo>
                    <a:pt x="1" y="7707"/>
                  </a:lnTo>
                  <a:lnTo>
                    <a:pt x="101" y="10444"/>
                  </a:lnTo>
                  <a:lnTo>
                    <a:pt x="214" y="11824"/>
                  </a:lnTo>
                  <a:lnTo>
                    <a:pt x="478" y="11799"/>
                  </a:lnTo>
                  <a:lnTo>
                    <a:pt x="465" y="11623"/>
                  </a:lnTo>
                  <a:lnTo>
                    <a:pt x="565" y="11611"/>
                  </a:lnTo>
                  <a:lnTo>
                    <a:pt x="666" y="11611"/>
                  </a:lnTo>
                  <a:lnTo>
                    <a:pt x="553" y="10117"/>
                  </a:lnTo>
                  <a:lnTo>
                    <a:pt x="465" y="7155"/>
                  </a:lnTo>
                  <a:lnTo>
                    <a:pt x="565" y="4256"/>
                  </a:lnTo>
                  <a:lnTo>
                    <a:pt x="842" y="1406"/>
                  </a:lnTo>
                  <a:lnTo>
                    <a:pt x="1055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30" name="Google Shape;5955;p53">
              <a:extLst>
                <a:ext uri="{FF2B5EF4-FFF2-40B4-BE49-F238E27FC236}">
                  <a16:creationId xmlns:a16="http://schemas.microsoft.com/office/drawing/2014/main" id="{6AC33843-67F5-429D-A959-A80230D7F26B}"/>
                </a:ext>
              </a:extLst>
            </p:cNvPr>
            <p:cNvSpPr/>
            <p:nvPr/>
          </p:nvSpPr>
          <p:spPr>
            <a:xfrm>
              <a:off x="5460850" y="4080475"/>
              <a:ext cx="5350" cy="4750"/>
            </a:xfrm>
            <a:custGeom>
              <a:avLst/>
              <a:gdLst/>
              <a:ahLst/>
              <a:cxnLst/>
              <a:rect l="l" t="t" r="r" b="b"/>
              <a:pathLst>
                <a:path w="214" h="190" extrusionOk="0">
                  <a:moveTo>
                    <a:pt x="100" y="1"/>
                  </a:moveTo>
                  <a:lnTo>
                    <a:pt x="0" y="13"/>
                  </a:lnTo>
                  <a:lnTo>
                    <a:pt x="13" y="189"/>
                  </a:lnTo>
                  <a:lnTo>
                    <a:pt x="213" y="177"/>
                  </a:lnTo>
                  <a:lnTo>
                    <a:pt x="201" y="89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31" name="Google Shape;5956;p53">
              <a:extLst>
                <a:ext uri="{FF2B5EF4-FFF2-40B4-BE49-F238E27FC236}">
                  <a16:creationId xmlns:a16="http://schemas.microsoft.com/office/drawing/2014/main" id="{7C86507E-FAC2-4146-A502-E9C0753A0FEF}"/>
                </a:ext>
              </a:extLst>
            </p:cNvPr>
            <p:cNvSpPr/>
            <p:nvPr/>
          </p:nvSpPr>
          <p:spPr>
            <a:xfrm>
              <a:off x="5403725" y="3872450"/>
              <a:ext cx="27950" cy="265175"/>
            </a:xfrm>
            <a:custGeom>
              <a:avLst/>
              <a:gdLst/>
              <a:ahLst/>
              <a:cxnLst/>
              <a:rect l="l" t="t" r="r" b="b"/>
              <a:pathLst>
                <a:path w="1118" h="10607" extrusionOk="0">
                  <a:moveTo>
                    <a:pt x="1118" y="0"/>
                  </a:moveTo>
                  <a:lnTo>
                    <a:pt x="678" y="1042"/>
                  </a:lnTo>
                  <a:lnTo>
                    <a:pt x="302" y="2109"/>
                  </a:lnTo>
                  <a:lnTo>
                    <a:pt x="164" y="3126"/>
                  </a:lnTo>
                  <a:lnTo>
                    <a:pt x="1" y="5184"/>
                  </a:lnTo>
                  <a:lnTo>
                    <a:pt x="13" y="7318"/>
                  </a:lnTo>
                  <a:lnTo>
                    <a:pt x="189" y="8949"/>
                  </a:lnTo>
                  <a:lnTo>
                    <a:pt x="377" y="10054"/>
                  </a:lnTo>
                  <a:lnTo>
                    <a:pt x="503" y="10606"/>
                  </a:lnTo>
                  <a:lnTo>
                    <a:pt x="515" y="10606"/>
                  </a:lnTo>
                  <a:lnTo>
                    <a:pt x="478" y="10192"/>
                  </a:lnTo>
                  <a:lnTo>
                    <a:pt x="678" y="10167"/>
                  </a:lnTo>
                  <a:lnTo>
                    <a:pt x="879" y="10154"/>
                  </a:lnTo>
                  <a:lnTo>
                    <a:pt x="741" y="9489"/>
                  </a:lnTo>
                  <a:lnTo>
                    <a:pt x="565" y="8159"/>
                  </a:lnTo>
                  <a:lnTo>
                    <a:pt x="478" y="6841"/>
                  </a:lnTo>
                  <a:lnTo>
                    <a:pt x="478" y="5548"/>
                  </a:lnTo>
                  <a:lnTo>
                    <a:pt x="578" y="3640"/>
                  </a:lnTo>
                  <a:lnTo>
                    <a:pt x="904" y="1193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32" name="Google Shape;5957;p53">
              <a:extLst>
                <a:ext uri="{FF2B5EF4-FFF2-40B4-BE49-F238E27FC236}">
                  <a16:creationId xmlns:a16="http://schemas.microsoft.com/office/drawing/2014/main" id="{53D55407-3E12-4902-AF32-F67B18209F24}"/>
                </a:ext>
              </a:extLst>
            </p:cNvPr>
            <p:cNvSpPr/>
            <p:nvPr/>
          </p:nvSpPr>
          <p:spPr>
            <a:xfrm>
              <a:off x="5415650" y="4126300"/>
              <a:ext cx="11950" cy="11325"/>
            </a:xfrm>
            <a:custGeom>
              <a:avLst/>
              <a:gdLst/>
              <a:ahLst/>
              <a:cxnLst/>
              <a:rect l="l" t="t" r="r" b="b"/>
              <a:pathLst>
                <a:path w="478" h="453" extrusionOk="0">
                  <a:moveTo>
                    <a:pt x="402" y="0"/>
                  </a:moveTo>
                  <a:lnTo>
                    <a:pt x="201" y="13"/>
                  </a:lnTo>
                  <a:lnTo>
                    <a:pt x="1" y="38"/>
                  </a:lnTo>
                  <a:lnTo>
                    <a:pt x="38" y="452"/>
                  </a:lnTo>
                  <a:lnTo>
                    <a:pt x="478" y="352"/>
                  </a:lnTo>
                  <a:lnTo>
                    <a:pt x="440" y="176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</p:grpSp>
      <p:grpSp>
        <p:nvGrpSpPr>
          <p:cNvPr id="533" name="Google Shape;5958;p53">
            <a:extLst>
              <a:ext uri="{FF2B5EF4-FFF2-40B4-BE49-F238E27FC236}">
                <a16:creationId xmlns:a16="http://schemas.microsoft.com/office/drawing/2014/main" id="{ADE034F7-2714-43DC-8205-11CC71AD3C8C}"/>
              </a:ext>
            </a:extLst>
          </p:cNvPr>
          <p:cNvGrpSpPr/>
          <p:nvPr/>
        </p:nvGrpSpPr>
        <p:grpSpPr>
          <a:xfrm flipH="1">
            <a:off x="1040692" y="3265808"/>
            <a:ext cx="635360" cy="286534"/>
            <a:chOff x="5451750" y="3954350"/>
            <a:chExt cx="620075" cy="279600"/>
          </a:xfrm>
        </p:grpSpPr>
        <p:sp>
          <p:nvSpPr>
            <p:cNvPr id="534" name="Google Shape;5959;p53">
              <a:extLst>
                <a:ext uri="{FF2B5EF4-FFF2-40B4-BE49-F238E27FC236}">
                  <a16:creationId xmlns:a16="http://schemas.microsoft.com/office/drawing/2014/main" id="{BB9636BD-85C4-4166-A299-6B071653A853}"/>
                </a:ext>
              </a:extLst>
            </p:cNvPr>
            <p:cNvSpPr/>
            <p:nvPr/>
          </p:nvSpPr>
          <p:spPr>
            <a:xfrm>
              <a:off x="5453300" y="3954650"/>
              <a:ext cx="618525" cy="279300"/>
            </a:xfrm>
            <a:custGeom>
              <a:avLst/>
              <a:gdLst/>
              <a:ahLst/>
              <a:cxnLst/>
              <a:rect l="l" t="t" r="r" b="b"/>
              <a:pathLst>
                <a:path w="24741" h="11172" extrusionOk="0">
                  <a:moveTo>
                    <a:pt x="11749" y="1"/>
                  </a:moveTo>
                  <a:lnTo>
                    <a:pt x="10908" y="89"/>
                  </a:lnTo>
                  <a:lnTo>
                    <a:pt x="10067" y="202"/>
                  </a:lnTo>
                  <a:lnTo>
                    <a:pt x="8423" y="603"/>
                  </a:lnTo>
                  <a:lnTo>
                    <a:pt x="6841" y="1218"/>
                  </a:lnTo>
                  <a:lnTo>
                    <a:pt x="5335" y="2034"/>
                  </a:lnTo>
                  <a:lnTo>
                    <a:pt x="3929" y="3063"/>
                  </a:lnTo>
                  <a:lnTo>
                    <a:pt x="2637" y="4281"/>
                  </a:lnTo>
                  <a:lnTo>
                    <a:pt x="1745" y="5348"/>
                  </a:lnTo>
                  <a:lnTo>
                    <a:pt x="1193" y="6113"/>
                  </a:lnTo>
                  <a:lnTo>
                    <a:pt x="691" y="6929"/>
                  </a:lnTo>
                  <a:lnTo>
                    <a:pt x="214" y="7795"/>
                  </a:lnTo>
                  <a:lnTo>
                    <a:pt x="1" y="8247"/>
                  </a:lnTo>
                  <a:lnTo>
                    <a:pt x="591" y="8511"/>
                  </a:lnTo>
                  <a:lnTo>
                    <a:pt x="1959" y="9063"/>
                  </a:lnTo>
                  <a:lnTo>
                    <a:pt x="3503" y="9603"/>
                  </a:lnTo>
                  <a:lnTo>
                    <a:pt x="5134" y="10105"/>
                  </a:lnTo>
                  <a:lnTo>
                    <a:pt x="6766" y="10544"/>
                  </a:lnTo>
                  <a:lnTo>
                    <a:pt x="8323" y="10883"/>
                  </a:lnTo>
                  <a:lnTo>
                    <a:pt x="9703" y="11109"/>
                  </a:lnTo>
                  <a:lnTo>
                    <a:pt x="10845" y="11172"/>
                  </a:lnTo>
                  <a:lnTo>
                    <a:pt x="11285" y="11134"/>
                  </a:lnTo>
                  <a:lnTo>
                    <a:pt x="12226" y="10996"/>
                  </a:lnTo>
                  <a:lnTo>
                    <a:pt x="14096" y="10569"/>
                  </a:lnTo>
                  <a:lnTo>
                    <a:pt x="15929" y="9967"/>
                  </a:lnTo>
                  <a:lnTo>
                    <a:pt x="17711" y="9201"/>
                  </a:lnTo>
                  <a:lnTo>
                    <a:pt x="19431" y="8272"/>
                  </a:lnTo>
                  <a:lnTo>
                    <a:pt x="21062" y="7168"/>
                  </a:lnTo>
                  <a:lnTo>
                    <a:pt x="22619" y="5913"/>
                  </a:lnTo>
                  <a:lnTo>
                    <a:pt x="24062" y="4494"/>
                  </a:lnTo>
                  <a:lnTo>
                    <a:pt x="24740" y="3716"/>
                  </a:lnTo>
                  <a:lnTo>
                    <a:pt x="23887" y="3239"/>
                  </a:lnTo>
                  <a:lnTo>
                    <a:pt x="22167" y="2360"/>
                  </a:lnTo>
                  <a:lnTo>
                    <a:pt x="20422" y="1607"/>
                  </a:lnTo>
                  <a:lnTo>
                    <a:pt x="18678" y="980"/>
                  </a:lnTo>
                  <a:lnTo>
                    <a:pt x="16933" y="503"/>
                  </a:lnTo>
                  <a:lnTo>
                    <a:pt x="15188" y="164"/>
                  </a:lnTo>
                  <a:lnTo>
                    <a:pt x="13456" y="1"/>
                  </a:lnTo>
                  <a:close/>
                </a:path>
              </a:pathLst>
            </a:custGeom>
            <a:solidFill>
              <a:srgbClr val="2EA19D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35" name="Google Shape;5960;p53">
              <a:extLst>
                <a:ext uri="{FF2B5EF4-FFF2-40B4-BE49-F238E27FC236}">
                  <a16:creationId xmlns:a16="http://schemas.microsoft.com/office/drawing/2014/main" id="{32AF9CB0-7211-4750-BA16-6006AF82ADE8}"/>
                </a:ext>
              </a:extLst>
            </p:cNvPr>
            <p:cNvSpPr/>
            <p:nvPr/>
          </p:nvSpPr>
          <p:spPr>
            <a:xfrm>
              <a:off x="5451750" y="4043150"/>
              <a:ext cx="620075" cy="121775"/>
            </a:xfrm>
            <a:custGeom>
              <a:avLst/>
              <a:gdLst/>
              <a:ahLst/>
              <a:cxnLst/>
              <a:rect l="l" t="t" r="r" b="b"/>
              <a:pathLst>
                <a:path w="24803" h="4871" extrusionOk="0">
                  <a:moveTo>
                    <a:pt x="24789" y="0"/>
                  </a:moveTo>
                  <a:lnTo>
                    <a:pt x="24287" y="13"/>
                  </a:lnTo>
                  <a:lnTo>
                    <a:pt x="21024" y="226"/>
                  </a:lnTo>
                  <a:lnTo>
                    <a:pt x="17886" y="527"/>
                  </a:lnTo>
                  <a:lnTo>
                    <a:pt x="14183" y="1004"/>
                  </a:lnTo>
                  <a:lnTo>
                    <a:pt x="10142" y="1682"/>
                  </a:lnTo>
                  <a:lnTo>
                    <a:pt x="7016" y="2360"/>
                  </a:lnTo>
                  <a:lnTo>
                    <a:pt x="4945" y="2887"/>
                  </a:lnTo>
                  <a:lnTo>
                    <a:pt x="2912" y="3490"/>
                  </a:lnTo>
                  <a:lnTo>
                    <a:pt x="941" y="4167"/>
                  </a:lnTo>
                  <a:lnTo>
                    <a:pt x="0" y="4544"/>
                  </a:lnTo>
                  <a:lnTo>
                    <a:pt x="126" y="4870"/>
                  </a:lnTo>
                  <a:lnTo>
                    <a:pt x="1067" y="4494"/>
                  </a:lnTo>
                  <a:lnTo>
                    <a:pt x="3025" y="3816"/>
                  </a:lnTo>
                  <a:lnTo>
                    <a:pt x="5046" y="3226"/>
                  </a:lnTo>
                  <a:lnTo>
                    <a:pt x="7104" y="2699"/>
                  </a:lnTo>
                  <a:lnTo>
                    <a:pt x="10217" y="2021"/>
                  </a:lnTo>
                  <a:lnTo>
                    <a:pt x="14246" y="1343"/>
                  </a:lnTo>
                  <a:lnTo>
                    <a:pt x="17936" y="879"/>
                  </a:lnTo>
                  <a:lnTo>
                    <a:pt x="21049" y="578"/>
                  </a:lnTo>
                  <a:lnTo>
                    <a:pt x="24300" y="364"/>
                  </a:lnTo>
                  <a:lnTo>
                    <a:pt x="24802" y="352"/>
                  </a:lnTo>
                  <a:lnTo>
                    <a:pt x="24789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36" name="Google Shape;5961;p53">
              <a:extLst>
                <a:ext uri="{FF2B5EF4-FFF2-40B4-BE49-F238E27FC236}">
                  <a16:creationId xmlns:a16="http://schemas.microsoft.com/office/drawing/2014/main" id="{7B87FA4F-3CF4-4CD7-A7B9-5983FA4E7717}"/>
                </a:ext>
              </a:extLst>
            </p:cNvPr>
            <p:cNvSpPr/>
            <p:nvPr/>
          </p:nvSpPr>
          <p:spPr>
            <a:xfrm>
              <a:off x="5983300" y="4048475"/>
              <a:ext cx="60575" cy="36125"/>
            </a:xfrm>
            <a:custGeom>
              <a:avLst/>
              <a:gdLst/>
              <a:ahLst/>
              <a:cxnLst/>
              <a:rect l="l" t="t" r="r" b="b"/>
              <a:pathLst>
                <a:path w="2423" h="1445" extrusionOk="0">
                  <a:moveTo>
                    <a:pt x="139" y="1"/>
                  </a:moveTo>
                  <a:lnTo>
                    <a:pt x="0" y="327"/>
                  </a:lnTo>
                  <a:lnTo>
                    <a:pt x="954" y="766"/>
                  </a:lnTo>
                  <a:lnTo>
                    <a:pt x="1833" y="1256"/>
                  </a:lnTo>
                  <a:lnTo>
                    <a:pt x="1996" y="1344"/>
                  </a:lnTo>
                  <a:lnTo>
                    <a:pt x="2172" y="1444"/>
                  </a:lnTo>
                  <a:lnTo>
                    <a:pt x="2297" y="1306"/>
                  </a:lnTo>
                  <a:lnTo>
                    <a:pt x="2423" y="1180"/>
                  </a:lnTo>
                  <a:lnTo>
                    <a:pt x="2210" y="1068"/>
                  </a:lnTo>
                  <a:lnTo>
                    <a:pt x="2009" y="955"/>
                  </a:lnTo>
                  <a:lnTo>
                    <a:pt x="1293" y="553"/>
                  </a:lnTo>
                  <a:lnTo>
                    <a:pt x="540" y="189"/>
                  </a:lnTo>
                  <a:lnTo>
                    <a:pt x="503" y="239"/>
                  </a:lnTo>
                  <a:lnTo>
                    <a:pt x="465" y="302"/>
                  </a:lnTo>
                  <a:lnTo>
                    <a:pt x="176" y="114"/>
                  </a:lnTo>
                  <a:lnTo>
                    <a:pt x="201" y="76"/>
                  </a:lnTo>
                  <a:lnTo>
                    <a:pt x="214" y="38"/>
                  </a:lnTo>
                  <a:lnTo>
                    <a:pt x="176" y="26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37" name="Google Shape;5962;p53">
              <a:extLst>
                <a:ext uri="{FF2B5EF4-FFF2-40B4-BE49-F238E27FC236}">
                  <a16:creationId xmlns:a16="http://schemas.microsoft.com/office/drawing/2014/main" id="{8EC3E385-4B28-4D4B-B11C-CEE39690A36C}"/>
                </a:ext>
              </a:extLst>
            </p:cNvPr>
            <p:cNvSpPr/>
            <p:nvPr/>
          </p:nvSpPr>
          <p:spPr>
            <a:xfrm>
              <a:off x="5925875" y="4054125"/>
              <a:ext cx="95725" cy="51500"/>
            </a:xfrm>
            <a:custGeom>
              <a:avLst/>
              <a:gdLst/>
              <a:ahLst/>
              <a:cxnLst/>
              <a:rect l="l" t="t" r="r" b="b"/>
              <a:pathLst>
                <a:path w="3829" h="2060" extrusionOk="0">
                  <a:moveTo>
                    <a:pt x="101" y="1"/>
                  </a:moveTo>
                  <a:lnTo>
                    <a:pt x="1" y="314"/>
                  </a:lnTo>
                  <a:lnTo>
                    <a:pt x="892" y="653"/>
                  </a:lnTo>
                  <a:lnTo>
                    <a:pt x="2611" y="1494"/>
                  </a:lnTo>
                  <a:lnTo>
                    <a:pt x="3553" y="2059"/>
                  </a:lnTo>
                  <a:lnTo>
                    <a:pt x="3691" y="1934"/>
                  </a:lnTo>
                  <a:lnTo>
                    <a:pt x="3829" y="1808"/>
                  </a:lnTo>
                  <a:lnTo>
                    <a:pt x="2925" y="1268"/>
                  </a:lnTo>
                  <a:lnTo>
                    <a:pt x="1281" y="440"/>
                  </a:lnTo>
                  <a:lnTo>
                    <a:pt x="452" y="101"/>
                  </a:lnTo>
                  <a:lnTo>
                    <a:pt x="402" y="164"/>
                  </a:lnTo>
                  <a:lnTo>
                    <a:pt x="352" y="21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38" name="Google Shape;5963;p53">
              <a:extLst>
                <a:ext uri="{FF2B5EF4-FFF2-40B4-BE49-F238E27FC236}">
                  <a16:creationId xmlns:a16="http://schemas.microsoft.com/office/drawing/2014/main" id="{6CCA2D72-0F34-4268-B770-526F0BD8FF07}"/>
                </a:ext>
              </a:extLst>
            </p:cNvPr>
            <p:cNvSpPr/>
            <p:nvPr/>
          </p:nvSpPr>
          <p:spPr>
            <a:xfrm>
              <a:off x="5876925" y="4061650"/>
              <a:ext cx="120200" cy="64350"/>
            </a:xfrm>
            <a:custGeom>
              <a:avLst/>
              <a:gdLst/>
              <a:ahLst/>
              <a:cxnLst/>
              <a:rect l="l" t="t" r="r" b="b"/>
              <a:pathLst>
                <a:path w="4808" h="2574" extrusionOk="0">
                  <a:moveTo>
                    <a:pt x="76" y="1"/>
                  </a:moveTo>
                  <a:lnTo>
                    <a:pt x="0" y="189"/>
                  </a:lnTo>
                  <a:lnTo>
                    <a:pt x="578" y="415"/>
                  </a:lnTo>
                  <a:lnTo>
                    <a:pt x="1720" y="930"/>
                  </a:lnTo>
                  <a:lnTo>
                    <a:pt x="2850" y="1532"/>
                  </a:lnTo>
                  <a:lnTo>
                    <a:pt x="3967" y="2210"/>
                  </a:lnTo>
                  <a:lnTo>
                    <a:pt x="4519" y="2574"/>
                  </a:lnTo>
                  <a:lnTo>
                    <a:pt x="4657" y="2461"/>
                  </a:lnTo>
                  <a:lnTo>
                    <a:pt x="4808" y="2348"/>
                  </a:lnTo>
                  <a:lnTo>
                    <a:pt x="4281" y="1996"/>
                  </a:lnTo>
                  <a:lnTo>
                    <a:pt x="3201" y="1331"/>
                  </a:lnTo>
                  <a:lnTo>
                    <a:pt x="2122" y="741"/>
                  </a:lnTo>
                  <a:lnTo>
                    <a:pt x="1017" y="227"/>
                  </a:lnTo>
                  <a:lnTo>
                    <a:pt x="465" y="1"/>
                  </a:lnTo>
                  <a:lnTo>
                    <a:pt x="390" y="101"/>
                  </a:lnTo>
                  <a:lnTo>
                    <a:pt x="314" y="189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39" name="Google Shape;5964;p53">
              <a:extLst>
                <a:ext uri="{FF2B5EF4-FFF2-40B4-BE49-F238E27FC236}">
                  <a16:creationId xmlns:a16="http://schemas.microsoft.com/office/drawing/2014/main" id="{96240316-2941-47B3-8395-0A68AEE9BF57}"/>
                </a:ext>
              </a:extLst>
            </p:cNvPr>
            <p:cNvSpPr/>
            <p:nvPr/>
          </p:nvSpPr>
          <p:spPr>
            <a:xfrm>
              <a:off x="5814800" y="4070750"/>
              <a:ext cx="147500" cy="80675"/>
            </a:xfrm>
            <a:custGeom>
              <a:avLst/>
              <a:gdLst/>
              <a:ahLst/>
              <a:cxnLst/>
              <a:rect l="l" t="t" r="r" b="b"/>
              <a:pathLst>
                <a:path w="5900" h="3227" extrusionOk="0">
                  <a:moveTo>
                    <a:pt x="389" y="1"/>
                  </a:moveTo>
                  <a:lnTo>
                    <a:pt x="314" y="101"/>
                  </a:lnTo>
                  <a:lnTo>
                    <a:pt x="239" y="214"/>
                  </a:lnTo>
                  <a:lnTo>
                    <a:pt x="50" y="76"/>
                  </a:lnTo>
                  <a:lnTo>
                    <a:pt x="0" y="227"/>
                  </a:lnTo>
                  <a:lnTo>
                    <a:pt x="716" y="478"/>
                  </a:lnTo>
                  <a:lnTo>
                    <a:pt x="2134" y="1093"/>
                  </a:lnTo>
                  <a:lnTo>
                    <a:pt x="3527" y="1846"/>
                  </a:lnTo>
                  <a:lnTo>
                    <a:pt x="4908" y="2724"/>
                  </a:lnTo>
                  <a:lnTo>
                    <a:pt x="5586" y="3227"/>
                  </a:lnTo>
                  <a:lnTo>
                    <a:pt x="5736" y="3126"/>
                  </a:lnTo>
                  <a:lnTo>
                    <a:pt x="5900" y="3026"/>
                  </a:lnTo>
                  <a:lnTo>
                    <a:pt x="5234" y="2524"/>
                  </a:lnTo>
                  <a:lnTo>
                    <a:pt x="3879" y="1645"/>
                  </a:lnTo>
                  <a:lnTo>
                    <a:pt x="2498" y="892"/>
                  </a:lnTo>
                  <a:lnTo>
                    <a:pt x="1105" y="252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40" name="Google Shape;5965;p53">
              <a:extLst>
                <a:ext uri="{FF2B5EF4-FFF2-40B4-BE49-F238E27FC236}">
                  <a16:creationId xmlns:a16="http://schemas.microsoft.com/office/drawing/2014/main" id="{BC7F9865-010B-489D-B85E-4CA435D2E534}"/>
                </a:ext>
              </a:extLst>
            </p:cNvPr>
            <p:cNvSpPr/>
            <p:nvPr/>
          </p:nvSpPr>
          <p:spPr>
            <a:xfrm>
              <a:off x="5765225" y="4075475"/>
              <a:ext cx="162250" cy="97300"/>
            </a:xfrm>
            <a:custGeom>
              <a:avLst/>
              <a:gdLst/>
              <a:ahLst/>
              <a:cxnLst/>
              <a:rect l="l" t="t" r="r" b="b"/>
              <a:pathLst>
                <a:path w="6490" h="3892" extrusionOk="0">
                  <a:moveTo>
                    <a:pt x="326" y="0"/>
                  </a:moveTo>
                  <a:lnTo>
                    <a:pt x="276" y="88"/>
                  </a:lnTo>
                  <a:lnTo>
                    <a:pt x="226" y="163"/>
                  </a:lnTo>
                  <a:lnTo>
                    <a:pt x="75" y="75"/>
                  </a:lnTo>
                  <a:lnTo>
                    <a:pt x="0" y="226"/>
                  </a:lnTo>
                  <a:lnTo>
                    <a:pt x="1418" y="967"/>
                  </a:lnTo>
                  <a:lnTo>
                    <a:pt x="4506" y="2799"/>
                  </a:lnTo>
                  <a:lnTo>
                    <a:pt x="6150" y="3891"/>
                  </a:lnTo>
                  <a:lnTo>
                    <a:pt x="6326" y="3791"/>
                  </a:lnTo>
                  <a:lnTo>
                    <a:pt x="6489" y="3690"/>
                  </a:lnTo>
                  <a:lnTo>
                    <a:pt x="4845" y="2598"/>
                  </a:lnTo>
                  <a:lnTo>
                    <a:pt x="1757" y="753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41" name="Google Shape;5966;p53">
              <a:extLst>
                <a:ext uri="{FF2B5EF4-FFF2-40B4-BE49-F238E27FC236}">
                  <a16:creationId xmlns:a16="http://schemas.microsoft.com/office/drawing/2014/main" id="{3515D113-F7DE-4CD4-A05B-7BFD9B38B4DC}"/>
                </a:ext>
              </a:extLst>
            </p:cNvPr>
            <p:cNvSpPr/>
            <p:nvPr/>
          </p:nvSpPr>
          <p:spPr>
            <a:xfrm>
              <a:off x="5705900" y="4085500"/>
              <a:ext cx="187375" cy="104525"/>
            </a:xfrm>
            <a:custGeom>
              <a:avLst/>
              <a:gdLst/>
              <a:ahLst/>
              <a:cxnLst/>
              <a:rect l="l" t="t" r="r" b="b"/>
              <a:pathLst>
                <a:path w="7495" h="4181" extrusionOk="0">
                  <a:moveTo>
                    <a:pt x="139" y="1"/>
                  </a:moveTo>
                  <a:lnTo>
                    <a:pt x="1" y="315"/>
                  </a:lnTo>
                  <a:lnTo>
                    <a:pt x="905" y="704"/>
                  </a:lnTo>
                  <a:lnTo>
                    <a:pt x="2699" y="1570"/>
                  </a:lnTo>
                  <a:lnTo>
                    <a:pt x="4482" y="2536"/>
                  </a:lnTo>
                  <a:lnTo>
                    <a:pt x="6252" y="3616"/>
                  </a:lnTo>
                  <a:lnTo>
                    <a:pt x="7118" y="4180"/>
                  </a:lnTo>
                  <a:lnTo>
                    <a:pt x="7306" y="4105"/>
                  </a:lnTo>
                  <a:lnTo>
                    <a:pt x="7494" y="4017"/>
                  </a:lnTo>
                  <a:lnTo>
                    <a:pt x="6641" y="3440"/>
                  </a:lnTo>
                  <a:lnTo>
                    <a:pt x="4896" y="2386"/>
                  </a:lnTo>
                  <a:lnTo>
                    <a:pt x="3151" y="1406"/>
                  </a:lnTo>
                  <a:lnTo>
                    <a:pt x="1382" y="540"/>
                  </a:lnTo>
                  <a:lnTo>
                    <a:pt x="490" y="151"/>
                  </a:lnTo>
                  <a:lnTo>
                    <a:pt x="453" y="227"/>
                  </a:lnTo>
                  <a:lnTo>
                    <a:pt x="415" y="302"/>
                  </a:lnTo>
                  <a:lnTo>
                    <a:pt x="101" y="139"/>
                  </a:lnTo>
                  <a:lnTo>
                    <a:pt x="139" y="76"/>
                  </a:lnTo>
                  <a:lnTo>
                    <a:pt x="177" y="13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42" name="Google Shape;5967;p53">
              <a:extLst>
                <a:ext uri="{FF2B5EF4-FFF2-40B4-BE49-F238E27FC236}">
                  <a16:creationId xmlns:a16="http://schemas.microsoft.com/office/drawing/2014/main" id="{4CA90ACF-DEDC-4917-868F-86B1894EF10B}"/>
                </a:ext>
              </a:extLst>
            </p:cNvPr>
            <p:cNvSpPr/>
            <p:nvPr/>
          </p:nvSpPr>
          <p:spPr>
            <a:xfrm>
              <a:off x="5652575" y="4098675"/>
              <a:ext cx="191100" cy="111425"/>
            </a:xfrm>
            <a:custGeom>
              <a:avLst/>
              <a:gdLst/>
              <a:ahLst/>
              <a:cxnLst/>
              <a:rect l="l" t="t" r="r" b="b"/>
              <a:pathLst>
                <a:path w="7644" h="4457" extrusionOk="0">
                  <a:moveTo>
                    <a:pt x="126" y="1"/>
                  </a:moveTo>
                  <a:lnTo>
                    <a:pt x="0" y="214"/>
                  </a:lnTo>
                  <a:lnTo>
                    <a:pt x="1381" y="1030"/>
                  </a:lnTo>
                  <a:lnTo>
                    <a:pt x="2774" y="1833"/>
                  </a:lnTo>
                  <a:lnTo>
                    <a:pt x="5021" y="3126"/>
                  </a:lnTo>
                  <a:lnTo>
                    <a:pt x="7217" y="4457"/>
                  </a:lnTo>
                  <a:lnTo>
                    <a:pt x="7431" y="4394"/>
                  </a:lnTo>
                  <a:lnTo>
                    <a:pt x="7644" y="4319"/>
                  </a:lnTo>
                  <a:lnTo>
                    <a:pt x="5322" y="2900"/>
                  </a:lnTo>
                  <a:lnTo>
                    <a:pt x="2937" y="1520"/>
                  </a:lnTo>
                  <a:lnTo>
                    <a:pt x="1695" y="804"/>
                  </a:lnTo>
                  <a:lnTo>
                    <a:pt x="439" y="64"/>
                  </a:lnTo>
                  <a:lnTo>
                    <a:pt x="414" y="114"/>
                  </a:lnTo>
                  <a:lnTo>
                    <a:pt x="402" y="152"/>
                  </a:lnTo>
                  <a:lnTo>
                    <a:pt x="126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43" name="Google Shape;5968;p53">
              <a:extLst>
                <a:ext uri="{FF2B5EF4-FFF2-40B4-BE49-F238E27FC236}">
                  <a16:creationId xmlns:a16="http://schemas.microsoft.com/office/drawing/2014/main" id="{FEF86609-7C83-4C68-A991-870A8B657480}"/>
                </a:ext>
              </a:extLst>
            </p:cNvPr>
            <p:cNvSpPr/>
            <p:nvPr/>
          </p:nvSpPr>
          <p:spPr>
            <a:xfrm>
              <a:off x="5606125" y="4109675"/>
              <a:ext cx="188600" cy="114550"/>
            </a:xfrm>
            <a:custGeom>
              <a:avLst/>
              <a:gdLst/>
              <a:ahLst/>
              <a:cxnLst/>
              <a:rect l="l" t="t" r="r" b="b"/>
              <a:pathLst>
                <a:path w="7544" h="4582" extrusionOk="0">
                  <a:moveTo>
                    <a:pt x="201" y="0"/>
                  </a:moveTo>
                  <a:lnTo>
                    <a:pt x="139" y="151"/>
                  </a:lnTo>
                  <a:lnTo>
                    <a:pt x="63" y="289"/>
                  </a:lnTo>
                  <a:lnTo>
                    <a:pt x="13" y="264"/>
                  </a:lnTo>
                  <a:lnTo>
                    <a:pt x="0" y="289"/>
                  </a:lnTo>
                  <a:lnTo>
                    <a:pt x="904" y="741"/>
                  </a:lnTo>
                  <a:lnTo>
                    <a:pt x="2699" y="1732"/>
                  </a:lnTo>
                  <a:lnTo>
                    <a:pt x="4469" y="2799"/>
                  </a:lnTo>
                  <a:lnTo>
                    <a:pt x="6239" y="3966"/>
                  </a:lnTo>
                  <a:lnTo>
                    <a:pt x="7105" y="4582"/>
                  </a:lnTo>
                  <a:lnTo>
                    <a:pt x="7331" y="4531"/>
                  </a:lnTo>
                  <a:lnTo>
                    <a:pt x="7544" y="4469"/>
                  </a:lnTo>
                  <a:lnTo>
                    <a:pt x="6653" y="3828"/>
                  </a:lnTo>
                  <a:lnTo>
                    <a:pt x="4833" y="2611"/>
                  </a:lnTo>
                  <a:lnTo>
                    <a:pt x="2988" y="1494"/>
                  </a:lnTo>
                  <a:lnTo>
                    <a:pt x="1130" y="477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44" name="Google Shape;5969;p53">
              <a:extLst>
                <a:ext uri="{FF2B5EF4-FFF2-40B4-BE49-F238E27FC236}">
                  <a16:creationId xmlns:a16="http://schemas.microsoft.com/office/drawing/2014/main" id="{BDDBA48F-61FF-48BF-9FCA-E186E14B09ED}"/>
                </a:ext>
              </a:extLst>
            </p:cNvPr>
            <p:cNvSpPr/>
            <p:nvPr/>
          </p:nvSpPr>
          <p:spPr>
            <a:xfrm>
              <a:off x="5549025" y="4126925"/>
              <a:ext cx="183575" cy="107025"/>
            </a:xfrm>
            <a:custGeom>
              <a:avLst/>
              <a:gdLst/>
              <a:ahLst/>
              <a:cxnLst/>
              <a:rect l="l" t="t" r="r" b="b"/>
              <a:pathLst>
                <a:path w="7343" h="4281" extrusionOk="0">
                  <a:moveTo>
                    <a:pt x="414" y="1"/>
                  </a:moveTo>
                  <a:lnTo>
                    <a:pt x="364" y="76"/>
                  </a:lnTo>
                  <a:lnTo>
                    <a:pt x="326" y="151"/>
                  </a:lnTo>
                  <a:lnTo>
                    <a:pt x="75" y="26"/>
                  </a:lnTo>
                  <a:lnTo>
                    <a:pt x="0" y="176"/>
                  </a:lnTo>
                  <a:lnTo>
                    <a:pt x="854" y="628"/>
                  </a:lnTo>
                  <a:lnTo>
                    <a:pt x="2548" y="1582"/>
                  </a:lnTo>
                  <a:lnTo>
                    <a:pt x="4242" y="2611"/>
                  </a:lnTo>
                  <a:lnTo>
                    <a:pt x="5924" y="3703"/>
                  </a:lnTo>
                  <a:lnTo>
                    <a:pt x="6753" y="4281"/>
                  </a:lnTo>
                  <a:lnTo>
                    <a:pt x="7067" y="4281"/>
                  </a:lnTo>
                  <a:lnTo>
                    <a:pt x="7343" y="4256"/>
                  </a:lnTo>
                  <a:lnTo>
                    <a:pt x="6489" y="3666"/>
                  </a:lnTo>
                  <a:lnTo>
                    <a:pt x="4770" y="2523"/>
                  </a:lnTo>
                  <a:lnTo>
                    <a:pt x="3038" y="1457"/>
                  </a:lnTo>
                  <a:lnTo>
                    <a:pt x="1293" y="465"/>
                  </a:lnTo>
                  <a:lnTo>
                    <a:pt x="414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45" name="Google Shape;5970;p53">
              <a:extLst>
                <a:ext uri="{FF2B5EF4-FFF2-40B4-BE49-F238E27FC236}">
                  <a16:creationId xmlns:a16="http://schemas.microsoft.com/office/drawing/2014/main" id="{C4494871-63EB-4357-93B8-D3AC9A157A0C}"/>
                </a:ext>
              </a:extLst>
            </p:cNvPr>
            <p:cNvSpPr/>
            <p:nvPr/>
          </p:nvSpPr>
          <p:spPr>
            <a:xfrm>
              <a:off x="5519525" y="4136025"/>
              <a:ext cx="141850" cy="90700"/>
            </a:xfrm>
            <a:custGeom>
              <a:avLst/>
              <a:gdLst/>
              <a:ahLst/>
              <a:cxnLst/>
              <a:rect l="l" t="t" r="r" b="b"/>
              <a:pathLst>
                <a:path w="5674" h="3628" extrusionOk="0">
                  <a:moveTo>
                    <a:pt x="301" y="1"/>
                  </a:moveTo>
                  <a:lnTo>
                    <a:pt x="264" y="63"/>
                  </a:lnTo>
                  <a:lnTo>
                    <a:pt x="239" y="113"/>
                  </a:lnTo>
                  <a:lnTo>
                    <a:pt x="101" y="51"/>
                  </a:lnTo>
                  <a:lnTo>
                    <a:pt x="0" y="226"/>
                  </a:lnTo>
                  <a:lnTo>
                    <a:pt x="1218" y="992"/>
                  </a:lnTo>
                  <a:lnTo>
                    <a:pt x="3640" y="2611"/>
                  </a:lnTo>
                  <a:lnTo>
                    <a:pt x="4833" y="3452"/>
                  </a:lnTo>
                  <a:lnTo>
                    <a:pt x="5259" y="3540"/>
                  </a:lnTo>
                  <a:lnTo>
                    <a:pt x="5674" y="3628"/>
                  </a:lnTo>
                  <a:lnTo>
                    <a:pt x="4343" y="2674"/>
                  </a:lnTo>
                  <a:lnTo>
                    <a:pt x="1644" y="854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46" name="Google Shape;5971;p53">
              <a:extLst>
                <a:ext uri="{FF2B5EF4-FFF2-40B4-BE49-F238E27FC236}">
                  <a16:creationId xmlns:a16="http://schemas.microsoft.com/office/drawing/2014/main" id="{51D87239-192B-4DA3-B8D5-0590D0044E41}"/>
                </a:ext>
              </a:extLst>
            </p:cNvPr>
            <p:cNvSpPr/>
            <p:nvPr/>
          </p:nvSpPr>
          <p:spPr>
            <a:xfrm>
              <a:off x="5483750" y="4146075"/>
              <a:ext cx="109225" cy="64350"/>
            </a:xfrm>
            <a:custGeom>
              <a:avLst/>
              <a:gdLst/>
              <a:ahLst/>
              <a:cxnLst/>
              <a:rect l="l" t="t" r="r" b="b"/>
              <a:pathLst>
                <a:path w="4369" h="2574" extrusionOk="0">
                  <a:moveTo>
                    <a:pt x="402" y="0"/>
                  </a:moveTo>
                  <a:lnTo>
                    <a:pt x="364" y="113"/>
                  </a:lnTo>
                  <a:lnTo>
                    <a:pt x="327" y="226"/>
                  </a:lnTo>
                  <a:lnTo>
                    <a:pt x="25" y="138"/>
                  </a:lnTo>
                  <a:lnTo>
                    <a:pt x="0" y="176"/>
                  </a:lnTo>
                  <a:lnTo>
                    <a:pt x="854" y="665"/>
                  </a:lnTo>
                  <a:lnTo>
                    <a:pt x="2523" y="1720"/>
                  </a:lnTo>
                  <a:lnTo>
                    <a:pt x="3352" y="2285"/>
                  </a:lnTo>
                  <a:lnTo>
                    <a:pt x="3854" y="2435"/>
                  </a:lnTo>
                  <a:lnTo>
                    <a:pt x="4368" y="2573"/>
                  </a:lnTo>
                  <a:lnTo>
                    <a:pt x="3389" y="1870"/>
                  </a:lnTo>
                  <a:lnTo>
                    <a:pt x="1406" y="590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47" name="Google Shape;5972;p53">
              <a:extLst>
                <a:ext uri="{FF2B5EF4-FFF2-40B4-BE49-F238E27FC236}">
                  <a16:creationId xmlns:a16="http://schemas.microsoft.com/office/drawing/2014/main" id="{09A5AEA1-7812-46EA-9F9C-BD5A4F1B6605}"/>
                </a:ext>
              </a:extLst>
            </p:cNvPr>
            <p:cNvSpPr/>
            <p:nvPr/>
          </p:nvSpPr>
          <p:spPr>
            <a:xfrm>
              <a:off x="6014050" y="4048800"/>
              <a:ext cx="42075" cy="22925"/>
            </a:xfrm>
            <a:custGeom>
              <a:avLst/>
              <a:gdLst/>
              <a:ahLst/>
              <a:cxnLst/>
              <a:rect l="l" t="t" r="r" b="b"/>
              <a:pathLst>
                <a:path w="1683" h="917" extrusionOk="0">
                  <a:moveTo>
                    <a:pt x="339" y="0"/>
                  </a:moveTo>
                  <a:lnTo>
                    <a:pt x="289" y="75"/>
                  </a:lnTo>
                  <a:lnTo>
                    <a:pt x="226" y="163"/>
                  </a:lnTo>
                  <a:lnTo>
                    <a:pt x="88" y="63"/>
                  </a:lnTo>
                  <a:lnTo>
                    <a:pt x="1" y="226"/>
                  </a:lnTo>
                  <a:lnTo>
                    <a:pt x="1431" y="916"/>
                  </a:lnTo>
                  <a:lnTo>
                    <a:pt x="1557" y="791"/>
                  </a:lnTo>
                  <a:lnTo>
                    <a:pt x="1682" y="653"/>
                  </a:lnTo>
                  <a:lnTo>
                    <a:pt x="339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48" name="Google Shape;5973;p53">
              <a:extLst>
                <a:ext uri="{FF2B5EF4-FFF2-40B4-BE49-F238E27FC236}">
                  <a16:creationId xmlns:a16="http://schemas.microsoft.com/office/drawing/2014/main" id="{EEA3DF48-5233-4CD0-83A7-771B247013C2}"/>
                </a:ext>
              </a:extLst>
            </p:cNvPr>
            <p:cNvSpPr/>
            <p:nvPr/>
          </p:nvSpPr>
          <p:spPr>
            <a:xfrm>
              <a:off x="6012475" y="4025250"/>
              <a:ext cx="26400" cy="25125"/>
            </a:xfrm>
            <a:custGeom>
              <a:avLst/>
              <a:gdLst/>
              <a:ahLst/>
              <a:cxnLst/>
              <a:rect l="l" t="t" r="r" b="b"/>
              <a:pathLst>
                <a:path w="1056" h="1005" extrusionOk="0">
                  <a:moveTo>
                    <a:pt x="729" y="1"/>
                  </a:moveTo>
                  <a:lnTo>
                    <a:pt x="327" y="453"/>
                  </a:lnTo>
                  <a:lnTo>
                    <a:pt x="1" y="917"/>
                  </a:lnTo>
                  <a:lnTo>
                    <a:pt x="151" y="1005"/>
                  </a:lnTo>
                  <a:lnTo>
                    <a:pt x="227" y="854"/>
                  </a:lnTo>
                  <a:lnTo>
                    <a:pt x="402" y="942"/>
                  </a:lnTo>
                  <a:lnTo>
                    <a:pt x="716" y="541"/>
                  </a:lnTo>
                  <a:lnTo>
                    <a:pt x="1055" y="164"/>
                  </a:lnTo>
                  <a:lnTo>
                    <a:pt x="892" y="89"/>
                  </a:lnTo>
                  <a:lnTo>
                    <a:pt x="729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49" name="Google Shape;5974;p53">
              <a:extLst>
                <a:ext uri="{FF2B5EF4-FFF2-40B4-BE49-F238E27FC236}">
                  <a16:creationId xmlns:a16="http://schemas.microsoft.com/office/drawing/2014/main" id="{3B043F1D-54D1-49BD-8EAD-5B9102A92E13}"/>
                </a:ext>
              </a:extLst>
            </p:cNvPr>
            <p:cNvSpPr/>
            <p:nvPr/>
          </p:nvSpPr>
          <p:spPr>
            <a:xfrm>
              <a:off x="6016250" y="4046600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76" y="0"/>
                  </a:moveTo>
                  <a:lnTo>
                    <a:pt x="0" y="151"/>
                  </a:lnTo>
                  <a:lnTo>
                    <a:pt x="138" y="251"/>
                  </a:lnTo>
                  <a:lnTo>
                    <a:pt x="201" y="163"/>
                  </a:lnTo>
                  <a:lnTo>
                    <a:pt x="251" y="8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50" name="Google Shape;5975;p53">
              <a:extLst>
                <a:ext uri="{FF2B5EF4-FFF2-40B4-BE49-F238E27FC236}">
                  <a16:creationId xmlns:a16="http://schemas.microsoft.com/office/drawing/2014/main" id="{05DEA7B2-A28E-4026-B45C-9B395F8B3F36}"/>
                </a:ext>
              </a:extLst>
            </p:cNvPr>
            <p:cNvSpPr/>
            <p:nvPr/>
          </p:nvSpPr>
          <p:spPr>
            <a:xfrm>
              <a:off x="5988625" y="4016150"/>
              <a:ext cx="31725" cy="37050"/>
            </a:xfrm>
            <a:custGeom>
              <a:avLst/>
              <a:gdLst/>
              <a:ahLst/>
              <a:cxnLst/>
              <a:rect l="l" t="t" r="r" b="b"/>
              <a:pathLst>
                <a:path w="1269" h="1482" extrusionOk="0">
                  <a:moveTo>
                    <a:pt x="942" y="1"/>
                  </a:moveTo>
                  <a:lnTo>
                    <a:pt x="465" y="653"/>
                  </a:lnTo>
                  <a:lnTo>
                    <a:pt x="1" y="1331"/>
                  </a:lnTo>
                  <a:lnTo>
                    <a:pt x="177" y="1407"/>
                  </a:lnTo>
                  <a:lnTo>
                    <a:pt x="327" y="1482"/>
                  </a:lnTo>
                  <a:lnTo>
                    <a:pt x="779" y="804"/>
                  </a:lnTo>
                  <a:lnTo>
                    <a:pt x="1269" y="151"/>
                  </a:lnTo>
                  <a:lnTo>
                    <a:pt x="1105" y="76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51" name="Google Shape;5976;p53">
              <a:extLst>
                <a:ext uri="{FF2B5EF4-FFF2-40B4-BE49-F238E27FC236}">
                  <a16:creationId xmlns:a16="http://schemas.microsoft.com/office/drawing/2014/main" id="{5C895932-C683-4694-B9DF-15AEB54FFE09}"/>
                </a:ext>
              </a:extLst>
            </p:cNvPr>
            <p:cNvSpPr/>
            <p:nvPr/>
          </p:nvSpPr>
          <p:spPr>
            <a:xfrm>
              <a:off x="5987700" y="4049425"/>
              <a:ext cx="9125" cy="6600"/>
            </a:xfrm>
            <a:custGeom>
              <a:avLst/>
              <a:gdLst/>
              <a:ahLst/>
              <a:cxnLst/>
              <a:rect l="l" t="t" r="r" b="b"/>
              <a:pathLst>
                <a:path w="365" h="264" extrusionOk="0">
                  <a:moveTo>
                    <a:pt x="38" y="0"/>
                  </a:moveTo>
                  <a:lnTo>
                    <a:pt x="25" y="38"/>
                  </a:lnTo>
                  <a:lnTo>
                    <a:pt x="0" y="76"/>
                  </a:lnTo>
                  <a:lnTo>
                    <a:pt x="289" y="264"/>
                  </a:lnTo>
                  <a:lnTo>
                    <a:pt x="327" y="201"/>
                  </a:lnTo>
                  <a:lnTo>
                    <a:pt x="364" y="151"/>
                  </a:lnTo>
                  <a:lnTo>
                    <a:pt x="214" y="76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52" name="Google Shape;5977;p53">
              <a:extLst>
                <a:ext uri="{FF2B5EF4-FFF2-40B4-BE49-F238E27FC236}">
                  <a16:creationId xmlns:a16="http://schemas.microsoft.com/office/drawing/2014/main" id="{5A20DDE1-C1AC-4D93-95DA-E83873B6AFE1}"/>
                </a:ext>
              </a:extLst>
            </p:cNvPr>
            <p:cNvSpPr/>
            <p:nvPr/>
          </p:nvSpPr>
          <p:spPr>
            <a:xfrm>
              <a:off x="5928075" y="4002350"/>
              <a:ext cx="62775" cy="54300"/>
            </a:xfrm>
            <a:custGeom>
              <a:avLst/>
              <a:gdLst/>
              <a:ahLst/>
              <a:cxnLst/>
              <a:rect l="l" t="t" r="r" b="b"/>
              <a:pathLst>
                <a:path w="2511" h="2172" extrusionOk="0">
                  <a:moveTo>
                    <a:pt x="2147" y="1"/>
                  </a:moveTo>
                  <a:lnTo>
                    <a:pt x="1582" y="465"/>
                  </a:lnTo>
                  <a:lnTo>
                    <a:pt x="502" y="1494"/>
                  </a:lnTo>
                  <a:lnTo>
                    <a:pt x="0" y="2059"/>
                  </a:lnTo>
                  <a:lnTo>
                    <a:pt x="13" y="2072"/>
                  </a:lnTo>
                  <a:lnTo>
                    <a:pt x="25" y="2059"/>
                  </a:lnTo>
                  <a:lnTo>
                    <a:pt x="189" y="2109"/>
                  </a:lnTo>
                  <a:lnTo>
                    <a:pt x="364" y="2172"/>
                  </a:lnTo>
                  <a:lnTo>
                    <a:pt x="866" y="1620"/>
                  </a:lnTo>
                  <a:lnTo>
                    <a:pt x="1946" y="616"/>
                  </a:lnTo>
                  <a:lnTo>
                    <a:pt x="2511" y="164"/>
                  </a:lnTo>
                  <a:lnTo>
                    <a:pt x="2335" y="76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53" name="Google Shape;5978;p53">
              <a:extLst>
                <a:ext uri="{FF2B5EF4-FFF2-40B4-BE49-F238E27FC236}">
                  <a16:creationId xmlns:a16="http://schemas.microsoft.com/office/drawing/2014/main" id="{8992D50D-8B0A-401A-9259-A78D006F8FCF}"/>
                </a:ext>
              </a:extLst>
            </p:cNvPr>
            <p:cNvSpPr/>
            <p:nvPr/>
          </p:nvSpPr>
          <p:spPr>
            <a:xfrm>
              <a:off x="5928375" y="4053825"/>
              <a:ext cx="8825" cy="5650"/>
            </a:xfrm>
            <a:custGeom>
              <a:avLst/>
              <a:gdLst/>
              <a:ahLst/>
              <a:cxnLst/>
              <a:rect l="l" t="t" r="r" b="b"/>
              <a:pathLst>
                <a:path w="353" h="226" extrusionOk="0">
                  <a:moveTo>
                    <a:pt x="13" y="0"/>
                  </a:moveTo>
                  <a:lnTo>
                    <a:pt x="1" y="13"/>
                  </a:lnTo>
                  <a:lnTo>
                    <a:pt x="252" y="226"/>
                  </a:lnTo>
                  <a:lnTo>
                    <a:pt x="302" y="176"/>
                  </a:lnTo>
                  <a:lnTo>
                    <a:pt x="352" y="113"/>
                  </a:lnTo>
                  <a:lnTo>
                    <a:pt x="177" y="5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54" name="Google Shape;5979;p53">
              <a:extLst>
                <a:ext uri="{FF2B5EF4-FFF2-40B4-BE49-F238E27FC236}">
                  <a16:creationId xmlns:a16="http://schemas.microsoft.com/office/drawing/2014/main" id="{277A7C2A-FB9D-4FCB-8988-6C583AFFBFD7}"/>
                </a:ext>
              </a:extLst>
            </p:cNvPr>
            <p:cNvSpPr/>
            <p:nvPr/>
          </p:nvSpPr>
          <p:spPr>
            <a:xfrm>
              <a:off x="5877875" y="3988550"/>
              <a:ext cx="78475" cy="73125"/>
            </a:xfrm>
            <a:custGeom>
              <a:avLst/>
              <a:gdLst/>
              <a:ahLst/>
              <a:cxnLst/>
              <a:rect l="l" t="t" r="r" b="b"/>
              <a:pathLst>
                <a:path w="3139" h="2925" extrusionOk="0">
                  <a:moveTo>
                    <a:pt x="2774" y="0"/>
                  </a:moveTo>
                  <a:lnTo>
                    <a:pt x="2046" y="666"/>
                  </a:lnTo>
                  <a:lnTo>
                    <a:pt x="653" y="2109"/>
                  </a:lnTo>
                  <a:lnTo>
                    <a:pt x="0" y="2887"/>
                  </a:lnTo>
                  <a:lnTo>
                    <a:pt x="38" y="2925"/>
                  </a:lnTo>
                  <a:lnTo>
                    <a:pt x="88" y="2787"/>
                  </a:lnTo>
                  <a:lnTo>
                    <a:pt x="264" y="2862"/>
                  </a:lnTo>
                  <a:lnTo>
                    <a:pt x="427" y="2925"/>
                  </a:lnTo>
                  <a:lnTo>
                    <a:pt x="1067" y="2172"/>
                  </a:lnTo>
                  <a:lnTo>
                    <a:pt x="2423" y="778"/>
                  </a:lnTo>
                  <a:lnTo>
                    <a:pt x="3138" y="138"/>
                  </a:lnTo>
                  <a:lnTo>
                    <a:pt x="2950" y="76"/>
                  </a:lnTo>
                  <a:lnTo>
                    <a:pt x="2774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55" name="Google Shape;5980;p53">
              <a:extLst>
                <a:ext uri="{FF2B5EF4-FFF2-40B4-BE49-F238E27FC236}">
                  <a16:creationId xmlns:a16="http://schemas.microsoft.com/office/drawing/2014/main" id="{76BACED5-CD3F-4E8D-9D8A-007D8F459CD6}"/>
                </a:ext>
              </a:extLst>
            </p:cNvPr>
            <p:cNvSpPr/>
            <p:nvPr/>
          </p:nvSpPr>
          <p:spPr>
            <a:xfrm>
              <a:off x="5878800" y="4058200"/>
              <a:ext cx="9750" cy="8200"/>
            </a:xfrm>
            <a:custGeom>
              <a:avLst/>
              <a:gdLst/>
              <a:ahLst/>
              <a:cxnLst/>
              <a:rect l="l" t="t" r="r" b="b"/>
              <a:pathLst>
                <a:path w="390" h="328" extrusionOk="0">
                  <a:moveTo>
                    <a:pt x="51" y="1"/>
                  </a:moveTo>
                  <a:lnTo>
                    <a:pt x="1" y="139"/>
                  </a:lnTo>
                  <a:lnTo>
                    <a:pt x="239" y="327"/>
                  </a:lnTo>
                  <a:lnTo>
                    <a:pt x="315" y="239"/>
                  </a:lnTo>
                  <a:lnTo>
                    <a:pt x="390" y="139"/>
                  </a:lnTo>
                  <a:lnTo>
                    <a:pt x="227" y="76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56" name="Google Shape;5981;p53">
              <a:extLst>
                <a:ext uri="{FF2B5EF4-FFF2-40B4-BE49-F238E27FC236}">
                  <a16:creationId xmlns:a16="http://schemas.microsoft.com/office/drawing/2014/main" id="{9EC7C019-4078-470B-9D63-DED3E06A1E1E}"/>
                </a:ext>
              </a:extLst>
            </p:cNvPr>
            <p:cNvSpPr/>
            <p:nvPr/>
          </p:nvSpPr>
          <p:spPr>
            <a:xfrm>
              <a:off x="5813550" y="3974725"/>
              <a:ext cx="101050" cy="97950"/>
            </a:xfrm>
            <a:custGeom>
              <a:avLst/>
              <a:gdLst/>
              <a:ahLst/>
              <a:cxnLst/>
              <a:rect l="l" t="t" r="r" b="b"/>
              <a:pathLst>
                <a:path w="4042" h="3918" extrusionOk="0">
                  <a:moveTo>
                    <a:pt x="3640" y="1"/>
                  </a:moveTo>
                  <a:lnTo>
                    <a:pt x="3138" y="403"/>
                  </a:lnTo>
                  <a:lnTo>
                    <a:pt x="2171" y="1281"/>
                  </a:lnTo>
                  <a:lnTo>
                    <a:pt x="1268" y="2248"/>
                  </a:lnTo>
                  <a:lnTo>
                    <a:pt x="402" y="3290"/>
                  </a:lnTo>
                  <a:lnTo>
                    <a:pt x="0" y="3854"/>
                  </a:lnTo>
                  <a:lnTo>
                    <a:pt x="100" y="3917"/>
                  </a:lnTo>
                  <a:lnTo>
                    <a:pt x="151" y="3729"/>
                  </a:lnTo>
                  <a:lnTo>
                    <a:pt x="301" y="3779"/>
                  </a:lnTo>
                  <a:lnTo>
                    <a:pt x="439" y="3842"/>
                  </a:lnTo>
                  <a:lnTo>
                    <a:pt x="854" y="3302"/>
                  </a:lnTo>
                  <a:lnTo>
                    <a:pt x="1707" y="2285"/>
                  </a:lnTo>
                  <a:lnTo>
                    <a:pt x="2598" y="1357"/>
                  </a:lnTo>
                  <a:lnTo>
                    <a:pt x="3552" y="503"/>
                  </a:lnTo>
                  <a:lnTo>
                    <a:pt x="4042" y="114"/>
                  </a:lnTo>
                  <a:lnTo>
                    <a:pt x="3841" y="51"/>
                  </a:lnTo>
                  <a:lnTo>
                    <a:pt x="3640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57" name="Google Shape;5982;p53">
              <a:extLst>
                <a:ext uri="{FF2B5EF4-FFF2-40B4-BE49-F238E27FC236}">
                  <a16:creationId xmlns:a16="http://schemas.microsoft.com/office/drawing/2014/main" id="{E07EE4B1-BADC-4704-9E41-A04BCC5BABE1}"/>
                </a:ext>
              </a:extLst>
            </p:cNvPr>
            <p:cNvSpPr/>
            <p:nvPr/>
          </p:nvSpPr>
          <p:spPr>
            <a:xfrm>
              <a:off x="5816050" y="4067925"/>
              <a:ext cx="8500" cy="8200"/>
            </a:xfrm>
            <a:custGeom>
              <a:avLst/>
              <a:gdLst/>
              <a:ahLst/>
              <a:cxnLst/>
              <a:rect l="l" t="t" r="r" b="b"/>
              <a:pathLst>
                <a:path w="340" h="328" extrusionOk="0">
                  <a:moveTo>
                    <a:pt x="51" y="1"/>
                  </a:moveTo>
                  <a:lnTo>
                    <a:pt x="0" y="189"/>
                  </a:lnTo>
                  <a:lnTo>
                    <a:pt x="189" y="327"/>
                  </a:lnTo>
                  <a:lnTo>
                    <a:pt x="264" y="214"/>
                  </a:lnTo>
                  <a:lnTo>
                    <a:pt x="339" y="114"/>
                  </a:lnTo>
                  <a:lnTo>
                    <a:pt x="201" y="51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58" name="Google Shape;5983;p53">
              <a:extLst>
                <a:ext uri="{FF2B5EF4-FFF2-40B4-BE49-F238E27FC236}">
                  <a16:creationId xmlns:a16="http://schemas.microsoft.com/office/drawing/2014/main" id="{F2AB9136-48B7-4402-B768-BBD7692DE999}"/>
                </a:ext>
              </a:extLst>
            </p:cNvPr>
            <p:cNvSpPr/>
            <p:nvPr/>
          </p:nvSpPr>
          <p:spPr>
            <a:xfrm>
              <a:off x="5763325" y="3963750"/>
              <a:ext cx="108300" cy="113625"/>
            </a:xfrm>
            <a:custGeom>
              <a:avLst/>
              <a:gdLst/>
              <a:ahLst/>
              <a:cxnLst/>
              <a:rect l="l" t="t" r="r" b="b"/>
              <a:pathLst>
                <a:path w="4332" h="4545" extrusionOk="0">
                  <a:moveTo>
                    <a:pt x="3904" y="1"/>
                  </a:moveTo>
                  <a:lnTo>
                    <a:pt x="3352" y="465"/>
                  </a:lnTo>
                  <a:lnTo>
                    <a:pt x="2310" y="1482"/>
                  </a:lnTo>
                  <a:lnTo>
                    <a:pt x="1344" y="2586"/>
                  </a:lnTo>
                  <a:lnTo>
                    <a:pt x="428" y="3804"/>
                  </a:lnTo>
                  <a:lnTo>
                    <a:pt x="1" y="4444"/>
                  </a:lnTo>
                  <a:lnTo>
                    <a:pt x="151" y="4544"/>
                  </a:lnTo>
                  <a:lnTo>
                    <a:pt x="227" y="4381"/>
                  </a:lnTo>
                  <a:lnTo>
                    <a:pt x="315" y="4431"/>
                  </a:lnTo>
                  <a:lnTo>
                    <a:pt x="402" y="4469"/>
                  </a:lnTo>
                  <a:lnTo>
                    <a:pt x="829" y="3841"/>
                  </a:lnTo>
                  <a:lnTo>
                    <a:pt x="1758" y="2637"/>
                  </a:lnTo>
                  <a:lnTo>
                    <a:pt x="2737" y="1545"/>
                  </a:lnTo>
                  <a:lnTo>
                    <a:pt x="3791" y="553"/>
                  </a:lnTo>
                  <a:lnTo>
                    <a:pt x="4331" y="101"/>
                  </a:lnTo>
                  <a:lnTo>
                    <a:pt x="4118" y="51"/>
                  </a:lnTo>
                  <a:lnTo>
                    <a:pt x="3904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59" name="Google Shape;5984;p53">
              <a:extLst>
                <a:ext uri="{FF2B5EF4-FFF2-40B4-BE49-F238E27FC236}">
                  <a16:creationId xmlns:a16="http://schemas.microsoft.com/office/drawing/2014/main" id="{880382F2-E933-48EC-B95F-F2B1296AC3A2}"/>
                </a:ext>
              </a:extLst>
            </p:cNvPr>
            <p:cNvSpPr/>
            <p:nvPr/>
          </p:nvSpPr>
          <p:spPr>
            <a:xfrm>
              <a:off x="5767100" y="4073275"/>
              <a:ext cx="6300" cy="6300"/>
            </a:xfrm>
            <a:custGeom>
              <a:avLst/>
              <a:gdLst/>
              <a:ahLst/>
              <a:cxnLst/>
              <a:rect l="l" t="t" r="r" b="b"/>
              <a:pathLst>
                <a:path w="252" h="252" extrusionOk="0">
                  <a:moveTo>
                    <a:pt x="76" y="0"/>
                  </a:moveTo>
                  <a:lnTo>
                    <a:pt x="0" y="163"/>
                  </a:lnTo>
                  <a:lnTo>
                    <a:pt x="151" y="251"/>
                  </a:lnTo>
                  <a:lnTo>
                    <a:pt x="201" y="176"/>
                  </a:lnTo>
                  <a:lnTo>
                    <a:pt x="251" y="88"/>
                  </a:lnTo>
                  <a:lnTo>
                    <a:pt x="164" y="5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60" name="Google Shape;5985;p53">
              <a:extLst>
                <a:ext uri="{FF2B5EF4-FFF2-40B4-BE49-F238E27FC236}">
                  <a16:creationId xmlns:a16="http://schemas.microsoft.com/office/drawing/2014/main" id="{DA90CF14-C97D-4655-9323-4097D219CCC8}"/>
                </a:ext>
              </a:extLst>
            </p:cNvPr>
            <p:cNvSpPr/>
            <p:nvPr/>
          </p:nvSpPr>
          <p:spPr>
            <a:xfrm>
              <a:off x="5710300" y="3955900"/>
              <a:ext cx="109225" cy="133400"/>
            </a:xfrm>
            <a:custGeom>
              <a:avLst/>
              <a:gdLst/>
              <a:ahLst/>
              <a:cxnLst/>
              <a:rect l="l" t="t" r="r" b="b"/>
              <a:pathLst>
                <a:path w="4369" h="5336" extrusionOk="0">
                  <a:moveTo>
                    <a:pt x="3917" y="1"/>
                  </a:moveTo>
                  <a:lnTo>
                    <a:pt x="3352" y="553"/>
                  </a:lnTo>
                  <a:lnTo>
                    <a:pt x="2298" y="1733"/>
                  </a:lnTo>
                  <a:lnTo>
                    <a:pt x="1318" y="3038"/>
                  </a:lnTo>
                  <a:lnTo>
                    <a:pt x="415" y="4444"/>
                  </a:lnTo>
                  <a:lnTo>
                    <a:pt x="1" y="5197"/>
                  </a:lnTo>
                  <a:lnTo>
                    <a:pt x="164" y="5260"/>
                  </a:lnTo>
                  <a:lnTo>
                    <a:pt x="314" y="5335"/>
                  </a:lnTo>
                  <a:lnTo>
                    <a:pt x="754" y="4570"/>
                  </a:lnTo>
                  <a:lnTo>
                    <a:pt x="1682" y="3126"/>
                  </a:lnTo>
                  <a:lnTo>
                    <a:pt x="2699" y="1808"/>
                  </a:lnTo>
                  <a:lnTo>
                    <a:pt x="3791" y="603"/>
                  </a:lnTo>
                  <a:lnTo>
                    <a:pt x="4369" y="51"/>
                  </a:lnTo>
                  <a:lnTo>
                    <a:pt x="4143" y="26"/>
                  </a:lnTo>
                  <a:lnTo>
                    <a:pt x="3917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61" name="Google Shape;5986;p53">
              <a:extLst>
                <a:ext uri="{FF2B5EF4-FFF2-40B4-BE49-F238E27FC236}">
                  <a16:creationId xmlns:a16="http://schemas.microsoft.com/office/drawing/2014/main" id="{50ED788B-938B-4DD3-8375-F1C47CEE3E54}"/>
                </a:ext>
              </a:extLst>
            </p:cNvPr>
            <p:cNvSpPr/>
            <p:nvPr/>
          </p:nvSpPr>
          <p:spPr>
            <a:xfrm>
              <a:off x="5708425" y="4085825"/>
              <a:ext cx="9750" cy="7225"/>
            </a:xfrm>
            <a:custGeom>
              <a:avLst/>
              <a:gdLst/>
              <a:ahLst/>
              <a:cxnLst/>
              <a:rect l="l" t="t" r="r" b="b"/>
              <a:pathLst>
                <a:path w="390" h="289" extrusionOk="0">
                  <a:moveTo>
                    <a:pt x="76" y="0"/>
                  </a:moveTo>
                  <a:lnTo>
                    <a:pt x="38" y="63"/>
                  </a:lnTo>
                  <a:lnTo>
                    <a:pt x="0" y="126"/>
                  </a:lnTo>
                  <a:lnTo>
                    <a:pt x="314" y="289"/>
                  </a:lnTo>
                  <a:lnTo>
                    <a:pt x="352" y="214"/>
                  </a:lnTo>
                  <a:lnTo>
                    <a:pt x="389" y="138"/>
                  </a:lnTo>
                  <a:lnTo>
                    <a:pt x="239" y="63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62" name="Google Shape;5987;p53">
              <a:extLst>
                <a:ext uri="{FF2B5EF4-FFF2-40B4-BE49-F238E27FC236}">
                  <a16:creationId xmlns:a16="http://schemas.microsoft.com/office/drawing/2014/main" id="{277000CC-0D33-4EF4-97F2-754C633F7C9E}"/>
                </a:ext>
              </a:extLst>
            </p:cNvPr>
            <p:cNvSpPr/>
            <p:nvPr/>
          </p:nvSpPr>
          <p:spPr>
            <a:xfrm>
              <a:off x="5654750" y="3954350"/>
              <a:ext cx="109850" cy="145925"/>
            </a:xfrm>
            <a:custGeom>
              <a:avLst/>
              <a:gdLst/>
              <a:ahLst/>
              <a:cxnLst/>
              <a:rect l="l" t="t" r="r" b="b"/>
              <a:pathLst>
                <a:path w="4394" h="5837" extrusionOk="0">
                  <a:moveTo>
                    <a:pt x="4156" y="0"/>
                  </a:moveTo>
                  <a:lnTo>
                    <a:pt x="3930" y="13"/>
                  </a:lnTo>
                  <a:lnTo>
                    <a:pt x="3390" y="665"/>
                  </a:lnTo>
                  <a:lnTo>
                    <a:pt x="2361" y="2034"/>
                  </a:lnTo>
                  <a:lnTo>
                    <a:pt x="1369" y="3477"/>
                  </a:lnTo>
                  <a:lnTo>
                    <a:pt x="440" y="4971"/>
                  </a:lnTo>
                  <a:lnTo>
                    <a:pt x="1" y="5749"/>
                  </a:lnTo>
                  <a:lnTo>
                    <a:pt x="39" y="5774"/>
                  </a:lnTo>
                  <a:lnTo>
                    <a:pt x="89" y="5686"/>
                  </a:lnTo>
                  <a:lnTo>
                    <a:pt x="227" y="5761"/>
                  </a:lnTo>
                  <a:lnTo>
                    <a:pt x="352" y="5837"/>
                  </a:lnTo>
                  <a:lnTo>
                    <a:pt x="804" y="5046"/>
                  </a:lnTo>
                  <a:lnTo>
                    <a:pt x="1771" y="3515"/>
                  </a:lnTo>
                  <a:lnTo>
                    <a:pt x="2775" y="2059"/>
                  </a:lnTo>
                  <a:lnTo>
                    <a:pt x="3842" y="665"/>
                  </a:lnTo>
                  <a:lnTo>
                    <a:pt x="4394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63" name="Google Shape;5988;p53">
              <a:extLst>
                <a:ext uri="{FF2B5EF4-FFF2-40B4-BE49-F238E27FC236}">
                  <a16:creationId xmlns:a16="http://schemas.microsoft.com/office/drawing/2014/main" id="{32AE1B72-6491-4386-B757-BBC6796C065A}"/>
                </a:ext>
              </a:extLst>
            </p:cNvPr>
            <p:cNvSpPr/>
            <p:nvPr/>
          </p:nvSpPr>
          <p:spPr>
            <a:xfrm>
              <a:off x="5655700" y="4096500"/>
              <a:ext cx="7875" cy="5975"/>
            </a:xfrm>
            <a:custGeom>
              <a:avLst/>
              <a:gdLst/>
              <a:ahLst/>
              <a:cxnLst/>
              <a:rect l="l" t="t" r="r" b="b"/>
              <a:pathLst>
                <a:path w="315" h="239" extrusionOk="0">
                  <a:moveTo>
                    <a:pt x="51" y="0"/>
                  </a:moveTo>
                  <a:lnTo>
                    <a:pt x="1" y="88"/>
                  </a:lnTo>
                  <a:lnTo>
                    <a:pt x="277" y="239"/>
                  </a:lnTo>
                  <a:lnTo>
                    <a:pt x="289" y="201"/>
                  </a:lnTo>
                  <a:lnTo>
                    <a:pt x="314" y="151"/>
                  </a:lnTo>
                  <a:lnTo>
                    <a:pt x="189" y="75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64" name="Google Shape;5989;p53">
              <a:extLst>
                <a:ext uri="{FF2B5EF4-FFF2-40B4-BE49-F238E27FC236}">
                  <a16:creationId xmlns:a16="http://schemas.microsoft.com/office/drawing/2014/main" id="{3164D33D-8D2B-4CF9-A4E9-07AF76EC4C49}"/>
                </a:ext>
              </a:extLst>
            </p:cNvPr>
            <p:cNvSpPr/>
            <p:nvPr/>
          </p:nvSpPr>
          <p:spPr>
            <a:xfrm>
              <a:off x="5599850" y="3957475"/>
              <a:ext cx="120825" cy="158800"/>
            </a:xfrm>
            <a:custGeom>
              <a:avLst/>
              <a:gdLst/>
              <a:ahLst/>
              <a:cxnLst/>
              <a:rect l="l" t="t" r="r" b="b"/>
              <a:pathLst>
                <a:path w="4833" h="6352" extrusionOk="0">
                  <a:moveTo>
                    <a:pt x="4833" y="1"/>
                  </a:moveTo>
                  <a:lnTo>
                    <a:pt x="4557" y="38"/>
                  </a:lnTo>
                  <a:lnTo>
                    <a:pt x="4268" y="89"/>
                  </a:lnTo>
                  <a:lnTo>
                    <a:pt x="3653" y="741"/>
                  </a:lnTo>
                  <a:lnTo>
                    <a:pt x="2486" y="2134"/>
                  </a:lnTo>
                  <a:lnTo>
                    <a:pt x="1394" y="3641"/>
                  </a:lnTo>
                  <a:lnTo>
                    <a:pt x="415" y="5323"/>
                  </a:lnTo>
                  <a:lnTo>
                    <a:pt x="0" y="6239"/>
                  </a:lnTo>
                  <a:lnTo>
                    <a:pt x="264" y="6352"/>
                  </a:lnTo>
                  <a:lnTo>
                    <a:pt x="402" y="6063"/>
                  </a:lnTo>
                  <a:lnTo>
                    <a:pt x="427" y="6076"/>
                  </a:lnTo>
                  <a:lnTo>
                    <a:pt x="452" y="6088"/>
                  </a:lnTo>
                  <a:lnTo>
                    <a:pt x="892" y="5184"/>
                  </a:lnTo>
                  <a:lnTo>
                    <a:pt x="1896" y="3540"/>
                  </a:lnTo>
                  <a:lnTo>
                    <a:pt x="3013" y="2034"/>
                  </a:lnTo>
                  <a:lnTo>
                    <a:pt x="4218" y="653"/>
                  </a:lnTo>
                  <a:lnTo>
                    <a:pt x="4833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65" name="Google Shape;5990;p53">
              <a:extLst>
                <a:ext uri="{FF2B5EF4-FFF2-40B4-BE49-F238E27FC236}">
                  <a16:creationId xmlns:a16="http://schemas.microsoft.com/office/drawing/2014/main" id="{73CEEB1A-95BB-412D-9C60-8179A5672E3A}"/>
                </a:ext>
              </a:extLst>
            </p:cNvPr>
            <p:cNvSpPr/>
            <p:nvPr/>
          </p:nvSpPr>
          <p:spPr>
            <a:xfrm>
              <a:off x="5606425" y="4109050"/>
              <a:ext cx="4750" cy="7850"/>
            </a:xfrm>
            <a:custGeom>
              <a:avLst/>
              <a:gdLst/>
              <a:ahLst/>
              <a:cxnLst/>
              <a:rect l="l" t="t" r="r" b="b"/>
              <a:pathLst>
                <a:path w="190" h="314" extrusionOk="0">
                  <a:moveTo>
                    <a:pt x="139" y="0"/>
                  </a:moveTo>
                  <a:lnTo>
                    <a:pt x="1" y="289"/>
                  </a:lnTo>
                  <a:lnTo>
                    <a:pt x="51" y="314"/>
                  </a:lnTo>
                  <a:lnTo>
                    <a:pt x="127" y="176"/>
                  </a:lnTo>
                  <a:lnTo>
                    <a:pt x="189" y="25"/>
                  </a:lnTo>
                  <a:lnTo>
                    <a:pt x="164" y="13"/>
                  </a:lnTo>
                  <a:lnTo>
                    <a:pt x="139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66" name="Google Shape;5991;p53">
              <a:extLst>
                <a:ext uri="{FF2B5EF4-FFF2-40B4-BE49-F238E27FC236}">
                  <a16:creationId xmlns:a16="http://schemas.microsoft.com/office/drawing/2014/main" id="{E26C2647-9924-4AD7-AEE3-CA97A7C14967}"/>
                </a:ext>
              </a:extLst>
            </p:cNvPr>
            <p:cNvSpPr/>
            <p:nvPr/>
          </p:nvSpPr>
          <p:spPr>
            <a:xfrm>
              <a:off x="5549325" y="3965950"/>
              <a:ext cx="128375" cy="161625"/>
            </a:xfrm>
            <a:custGeom>
              <a:avLst/>
              <a:gdLst/>
              <a:ahLst/>
              <a:cxnLst/>
              <a:rect l="l" t="t" r="r" b="b"/>
              <a:pathLst>
                <a:path w="5135" h="6465" extrusionOk="0">
                  <a:moveTo>
                    <a:pt x="5134" y="1"/>
                  </a:moveTo>
                  <a:lnTo>
                    <a:pt x="4795" y="101"/>
                  </a:lnTo>
                  <a:lnTo>
                    <a:pt x="4456" y="214"/>
                  </a:lnTo>
                  <a:lnTo>
                    <a:pt x="3829" y="892"/>
                  </a:lnTo>
                  <a:lnTo>
                    <a:pt x="2649" y="2348"/>
                  </a:lnTo>
                  <a:lnTo>
                    <a:pt x="1532" y="3904"/>
                  </a:lnTo>
                  <a:lnTo>
                    <a:pt x="490" y="5561"/>
                  </a:lnTo>
                  <a:lnTo>
                    <a:pt x="1" y="6427"/>
                  </a:lnTo>
                  <a:lnTo>
                    <a:pt x="63" y="6465"/>
                  </a:lnTo>
                  <a:lnTo>
                    <a:pt x="151" y="6301"/>
                  </a:lnTo>
                  <a:lnTo>
                    <a:pt x="277" y="6377"/>
                  </a:lnTo>
                  <a:lnTo>
                    <a:pt x="402" y="6440"/>
                  </a:lnTo>
                  <a:lnTo>
                    <a:pt x="917" y="5536"/>
                  </a:lnTo>
                  <a:lnTo>
                    <a:pt x="2021" y="3816"/>
                  </a:lnTo>
                  <a:lnTo>
                    <a:pt x="3201" y="2197"/>
                  </a:lnTo>
                  <a:lnTo>
                    <a:pt x="4469" y="703"/>
                  </a:lnTo>
                  <a:lnTo>
                    <a:pt x="5134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67" name="Google Shape;5992;p53">
              <a:extLst>
                <a:ext uri="{FF2B5EF4-FFF2-40B4-BE49-F238E27FC236}">
                  <a16:creationId xmlns:a16="http://schemas.microsoft.com/office/drawing/2014/main" id="{BE9083F9-A93C-4761-9343-E4E8652AE3C3}"/>
                </a:ext>
              </a:extLst>
            </p:cNvPr>
            <p:cNvSpPr/>
            <p:nvPr/>
          </p:nvSpPr>
          <p:spPr>
            <a:xfrm>
              <a:off x="5550900" y="4123475"/>
              <a:ext cx="8500" cy="7250"/>
            </a:xfrm>
            <a:custGeom>
              <a:avLst/>
              <a:gdLst/>
              <a:ahLst/>
              <a:cxnLst/>
              <a:rect l="l" t="t" r="r" b="b"/>
              <a:pathLst>
                <a:path w="340" h="290" extrusionOk="0">
                  <a:moveTo>
                    <a:pt x="88" y="0"/>
                  </a:moveTo>
                  <a:lnTo>
                    <a:pt x="0" y="164"/>
                  </a:lnTo>
                  <a:lnTo>
                    <a:pt x="251" y="289"/>
                  </a:lnTo>
                  <a:lnTo>
                    <a:pt x="289" y="214"/>
                  </a:lnTo>
                  <a:lnTo>
                    <a:pt x="339" y="139"/>
                  </a:lnTo>
                  <a:lnTo>
                    <a:pt x="214" y="76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68" name="Google Shape;5993;p53">
              <a:extLst>
                <a:ext uri="{FF2B5EF4-FFF2-40B4-BE49-F238E27FC236}">
                  <a16:creationId xmlns:a16="http://schemas.microsoft.com/office/drawing/2014/main" id="{A73EE8E5-8247-4411-AE92-4EA4A5057895}"/>
                </a:ext>
              </a:extLst>
            </p:cNvPr>
            <p:cNvSpPr/>
            <p:nvPr/>
          </p:nvSpPr>
          <p:spPr>
            <a:xfrm>
              <a:off x="5517625" y="3988850"/>
              <a:ext cx="99500" cy="148450"/>
            </a:xfrm>
            <a:custGeom>
              <a:avLst/>
              <a:gdLst/>
              <a:ahLst/>
              <a:cxnLst/>
              <a:rect l="l" t="t" r="r" b="b"/>
              <a:pathLst>
                <a:path w="3980" h="5938" extrusionOk="0">
                  <a:moveTo>
                    <a:pt x="3980" y="1"/>
                  </a:moveTo>
                  <a:lnTo>
                    <a:pt x="3591" y="202"/>
                  </a:lnTo>
                  <a:lnTo>
                    <a:pt x="3202" y="415"/>
                  </a:lnTo>
                  <a:lnTo>
                    <a:pt x="2750" y="1030"/>
                  </a:lnTo>
                  <a:lnTo>
                    <a:pt x="1884" y="2310"/>
                  </a:lnTo>
                  <a:lnTo>
                    <a:pt x="1080" y="3678"/>
                  </a:lnTo>
                  <a:lnTo>
                    <a:pt x="340" y="5109"/>
                  </a:lnTo>
                  <a:lnTo>
                    <a:pt x="1" y="5850"/>
                  </a:lnTo>
                  <a:lnTo>
                    <a:pt x="177" y="5938"/>
                  </a:lnTo>
                  <a:lnTo>
                    <a:pt x="252" y="5812"/>
                  </a:lnTo>
                  <a:lnTo>
                    <a:pt x="315" y="5850"/>
                  </a:lnTo>
                  <a:lnTo>
                    <a:pt x="377" y="5888"/>
                  </a:lnTo>
                  <a:lnTo>
                    <a:pt x="754" y="5072"/>
                  </a:lnTo>
                  <a:lnTo>
                    <a:pt x="1582" y="3515"/>
                  </a:lnTo>
                  <a:lnTo>
                    <a:pt x="2486" y="2034"/>
                  </a:lnTo>
                  <a:lnTo>
                    <a:pt x="3465" y="654"/>
                  </a:lnTo>
                  <a:lnTo>
                    <a:pt x="3980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69" name="Google Shape;5994;p53">
              <a:extLst>
                <a:ext uri="{FF2B5EF4-FFF2-40B4-BE49-F238E27FC236}">
                  <a16:creationId xmlns:a16="http://schemas.microsoft.com/office/drawing/2014/main" id="{D4B346F0-8CA8-4231-B35A-4ACB7FFBA85C}"/>
                </a:ext>
              </a:extLst>
            </p:cNvPr>
            <p:cNvSpPr/>
            <p:nvPr/>
          </p:nvSpPr>
          <p:spPr>
            <a:xfrm>
              <a:off x="5522025" y="4134150"/>
              <a:ext cx="5050" cy="4725"/>
            </a:xfrm>
            <a:custGeom>
              <a:avLst/>
              <a:gdLst/>
              <a:ahLst/>
              <a:cxnLst/>
              <a:rect l="l" t="t" r="r" b="b"/>
              <a:pathLst>
                <a:path w="202" h="189" extrusionOk="0">
                  <a:moveTo>
                    <a:pt x="76" y="0"/>
                  </a:moveTo>
                  <a:lnTo>
                    <a:pt x="1" y="126"/>
                  </a:lnTo>
                  <a:lnTo>
                    <a:pt x="139" y="188"/>
                  </a:lnTo>
                  <a:lnTo>
                    <a:pt x="164" y="138"/>
                  </a:lnTo>
                  <a:lnTo>
                    <a:pt x="201" y="76"/>
                  </a:lnTo>
                  <a:lnTo>
                    <a:pt x="139" y="3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70" name="Google Shape;5995;p53">
              <a:extLst>
                <a:ext uri="{FF2B5EF4-FFF2-40B4-BE49-F238E27FC236}">
                  <a16:creationId xmlns:a16="http://schemas.microsoft.com/office/drawing/2014/main" id="{B9C4ECBD-63B1-42E7-859F-F17906D4C697}"/>
                </a:ext>
              </a:extLst>
            </p:cNvPr>
            <p:cNvSpPr/>
            <p:nvPr/>
          </p:nvSpPr>
          <p:spPr>
            <a:xfrm>
              <a:off x="5483425" y="4015525"/>
              <a:ext cx="88825" cy="134025"/>
            </a:xfrm>
            <a:custGeom>
              <a:avLst/>
              <a:gdLst/>
              <a:ahLst/>
              <a:cxnLst/>
              <a:rect l="l" t="t" r="r" b="b"/>
              <a:pathLst>
                <a:path w="3553" h="5361" extrusionOk="0">
                  <a:moveTo>
                    <a:pt x="3553" y="1"/>
                  </a:moveTo>
                  <a:lnTo>
                    <a:pt x="2900" y="478"/>
                  </a:lnTo>
                  <a:lnTo>
                    <a:pt x="2285" y="1017"/>
                  </a:lnTo>
                  <a:lnTo>
                    <a:pt x="1946" y="1482"/>
                  </a:lnTo>
                  <a:lnTo>
                    <a:pt x="1294" y="2473"/>
                  </a:lnTo>
                  <a:lnTo>
                    <a:pt x="704" y="3540"/>
                  </a:lnTo>
                  <a:lnTo>
                    <a:pt x="202" y="4720"/>
                  </a:lnTo>
                  <a:lnTo>
                    <a:pt x="1" y="5348"/>
                  </a:lnTo>
                  <a:lnTo>
                    <a:pt x="38" y="5360"/>
                  </a:lnTo>
                  <a:lnTo>
                    <a:pt x="189" y="5097"/>
                  </a:lnTo>
                  <a:lnTo>
                    <a:pt x="302" y="5159"/>
                  </a:lnTo>
                  <a:lnTo>
                    <a:pt x="415" y="5222"/>
                  </a:lnTo>
                  <a:lnTo>
                    <a:pt x="691" y="4444"/>
                  </a:lnTo>
                  <a:lnTo>
                    <a:pt x="1381" y="3013"/>
                  </a:lnTo>
                  <a:lnTo>
                    <a:pt x="2197" y="1720"/>
                  </a:lnTo>
                  <a:lnTo>
                    <a:pt x="3101" y="553"/>
                  </a:lnTo>
                  <a:lnTo>
                    <a:pt x="3553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  <p:sp>
          <p:nvSpPr>
            <p:cNvPr id="571" name="Google Shape;5996;p53">
              <a:extLst>
                <a:ext uri="{FF2B5EF4-FFF2-40B4-BE49-F238E27FC236}">
                  <a16:creationId xmlns:a16="http://schemas.microsoft.com/office/drawing/2014/main" id="{B5CD87A7-8EE2-4EE2-8041-25348B54CC84}"/>
                </a:ext>
              </a:extLst>
            </p:cNvPr>
            <p:cNvSpPr/>
            <p:nvPr/>
          </p:nvSpPr>
          <p:spPr>
            <a:xfrm>
              <a:off x="5484375" y="4142925"/>
              <a:ext cx="9425" cy="8825"/>
            </a:xfrm>
            <a:custGeom>
              <a:avLst/>
              <a:gdLst/>
              <a:ahLst/>
              <a:cxnLst/>
              <a:rect l="l" t="t" r="r" b="b"/>
              <a:pathLst>
                <a:path w="377" h="353" extrusionOk="0">
                  <a:moveTo>
                    <a:pt x="151" y="1"/>
                  </a:moveTo>
                  <a:lnTo>
                    <a:pt x="0" y="264"/>
                  </a:lnTo>
                  <a:lnTo>
                    <a:pt x="302" y="352"/>
                  </a:lnTo>
                  <a:lnTo>
                    <a:pt x="339" y="239"/>
                  </a:lnTo>
                  <a:lnTo>
                    <a:pt x="377" y="126"/>
                  </a:lnTo>
                  <a:lnTo>
                    <a:pt x="264" y="63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0A7C7F"/>
            </a:solidFill>
            <a:ln>
              <a:noFill/>
            </a:ln>
          </p:spPr>
          <p:txBody>
            <a:bodyPr spcFirstLastPara="1" wrap="square" lIns="68569" tIns="68569" rIns="68569" bIns="68569" anchor="ctr" anchorCtr="0">
              <a:noAutofit/>
            </a:bodyPr>
            <a:lstStyle/>
            <a:p>
              <a:endParaRPr sz="1350"/>
            </a:p>
          </p:txBody>
        </p:sp>
      </p:grpSp>
      <p:grpSp>
        <p:nvGrpSpPr>
          <p:cNvPr id="1957" name="Google Shape;1957;p40"/>
          <p:cNvGrpSpPr/>
          <p:nvPr/>
        </p:nvGrpSpPr>
        <p:grpSpPr>
          <a:xfrm>
            <a:off x="-14659" y="2815576"/>
            <a:ext cx="3410268" cy="2345952"/>
            <a:chOff x="529875" y="3526025"/>
            <a:chExt cx="1175225" cy="808475"/>
          </a:xfrm>
        </p:grpSpPr>
        <p:sp>
          <p:nvSpPr>
            <p:cNvPr id="1958" name="Google Shape;1958;p40"/>
            <p:cNvSpPr/>
            <p:nvPr/>
          </p:nvSpPr>
          <p:spPr>
            <a:xfrm>
              <a:off x="529875" y="3801475"/>
              <a:ext cx="1041575" cy="533025"/>
            </a:xfrm>
            <a:custGeom>
              <a:avLst/>
              <a:gdLst/>
              <a:ahLst/>
              <a:cxnLst/>
              <a:rect l="l" t="t" r="r" b="b"/>
              <a:pathLst>
                <a:path w="41663" h="21321" extrusionOk="0">
                  <a:moveTo>
                    <a:pt x="0" y="0"/>
                  </a:moveTo>
                  <a:lnTo>
                    <a:pt x="0" y="14080"/>
                  </a:lnTo>
                  <a:cubicBezTo>
                    <a:pt x="1431" y="16628"/>
                    <a:pt x="2975" y="19087"/>
                    <a:pt x="4593" y="21321"/>
                  </a:cubicBezTo>
                  <a:lnTo>
                    <a:pt x="41336" y="21321"/>
                  </a:lnTo>
                  <a:cubicBezTo>
                    <a:pt x="41663" y="18146"/>
                    <a:pt x="41612" y="14306"/>
                    <a:pt x="40508" y="11897"/>
                  </a:cubicBezTo>
                  <a:cubicBezTo>
                    <a:pt x="40044" y="11457"/>
                    <a:pt x="39554" y="11081"/>
                    <a:pt x="39027" y="10792"/>
                  </a:cubicBezTo>
                  <a:cubicBezTo>
                    <a:pt x="38031" y="10235"/>
                    <a:pt x="36981" y="10013"/>
                    <a:pt x="35913" y="10013"/>
                  </a:cubicBezTo>
                  <a:cubicBezTo>
                    <a:pt x="35610" y="10013"/>
                    <a:pt x="35305" y="10031"/>
                    <a:pt x="34999" y="10065"/>
                  </a:cubicBezTo>
                  <a:cubicBezTo>
                    <a:pt x="33142" y="10805"/>
                    <a:pt x="31410" y="12022"/>
                    <a:pt x="29716" y="13202"/>
                  </a:cubicBezTo>
                  <a:cubicBezTo>
                    <a:pt x="27420" y="14795"/>
                    <a:pt x="25061" y="16452"/>
                    <a:pt x="22375" y="16954"/>
                  </a:cubicBezTo>
                  <a:cubicBezTo>
                    <a:pt x="22060" y="16998"/>
                    <a:pt x="21751" y="17020"/>
                    <a:pt x="21449" y="17020"/>
                  </a:cubicBezTo>
                  <a:cubicBezTo>
                    <a:pt x="20884" y="17020"/>
                    <a:pt x="20343" y="16942"/>
                    <a:pt x="19828" y="16778"/>
                  </a:cubicBezTo>
                  <a:cubicBezTo>
                    <a:pt x="18962" y="16515"/>
                    <a:pt x="18146" y="16025"/>
                    <a:pt x="17393" y="15323"/>
                  </a:cubicBezTo>
                  <a:lnTo>
                    <a:pt x="16126" y="14080"/>
                  </a:lnTo>
                  <a:cubicBezTo>
                    <a:pt x="10755" y="8822"/>
                    <a:pt x="5660" y="3840"/>
                    <a:pt x="0" y="0"/>
                  </a:cubicBezTo>
                  <a:close/>
                </a:path>
              </a:pathLst>
            </a:custGeom>
            <a:solidFill>
              <a:srgbClr val="FFD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59" name="Google Shape;1959;p40"/>
            <p:cNvSpPr/>
            <p:nvPr/>
          </p:nvSpPr>
          <p:spPr>
            <a:xfrm>
              <a:off x="1551675" y="4108300"/>
              <a:ext cx="102925" cy="226200"/>
            </a:xfrm>
            <a:custGeom>
              <a:avLst/>
              <a:gdLst/>
              <a:ahLst/>
              <a:cxnLst/>
              <a:rect l="l" t="t" r="r" b="b"/>
              <a:pathLst>
                <a:path w="4117" h="9048" extrusionOk="0">
                  <a:moveTo>
                    <a:pt x="0" y="0"/>
                  </a:moveTo>
                  <a:lnTo>
                    <a:pt x="0" y="0"/>
                  </a:lnTo>
                  <a:cubicBezTo>
                    <a:pt x="929" y="2472"/>
                    <a:pt x="966" y="6049"/>
                    <a:pt x="653" y="9048"/>
                  </a:cubicBezTo>
                  <a:lnTo>
                    <a:pt x="3526" y="9048"/>
                  </a:lnTo>
                  <a:cubicBezTo>
                    <a:pt x="3740" y="8747"/>
                    <a:pt x="3940" y="8420"/>
                    <a:pt x="4116" y="8069"/>
                  </a:cubicBezTo>
                  <a:cubicBezTo>
                    <a:pt x="3915" y="7304"/>
                    <a:pt x="3652" y="6551"/>
                    <a:pt x="3363" y="5835"/>
                  </a:cubicBezTo>
                  <a:cubicBezTo>
                    <a:pt x="2497" y="3652"/>
                    <a:pt x="1406" y="1519"/>
                    <a:pt x="0" y="0"/>
                  </a:cubicBezTo>
                  <a:close/>
                </a:path>
              </a:pathLst>
            </a:custGeom>
            <a:solidFill>
              <a:srgbClr val="FFD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0" name="Google Shape;1960;p40"/>
            <p:cNvSpPr/>
            <p:nvPr/>
          </p:nvSpPr>
          <p:spPr>
            <a:xfrm>
              <a:off x="1646400" y="4317550"/>
              <a:ext cx="13825" cy="16950"/>
            </a:xfrm>
            <a:custGeom>
              <a:avLst/>
              <a:gdLst/>
              <a:ahLst/>
              <a:cxnLst/>
              <a:rect l="l" t="t" r="r" b="b"/>
              <a:pathLst>
                <a:path w="553" h="678" extrusionOk="0">
                  <a:moveTo>
                    <a:pt x="402" y="0"/>
                  </a:moveTo>
                  <a:cubicBezTo>
                    <a:pt x="277" y="239"/>
                    <a:pt x="151" y="465"/>
                    <a:pt x="1" y="678"/>
                  </a:cubicBezTo>
                  <a:lnTo>
                    <a:pt x="553" y="678"/>
                  </a:lnTo>
                  <a:cubicBezTo>
                    <a:pt x="515" y="452"/>
                    <a:pt x="465" y="226"/>
                    <a:pt x="402" y="0"/>
                  </a:cubicBezTo>
                  <a:close/>
                </a:path>
              </a:pathLst>
            </a:custGeom>
            <a:solidFill>
              <a:srgbClr val="FFD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1" name="Google Shape;1961;p40"/>
            <p:cNvSpPr/>
            <p:nvPr/>
          </p:nvSpPr>
          <p:spPr>
            <a:xfrm>
              <a:off x="529875" y="4163825"/>
              <a:ext cx="108575" cy="170675"/>
            </a:xfrm>
            <a:custGeom>
              <a:avLst/>
              <a:gdLst/>
              <a:ahLst/>
              <a:cxnLst/>
              <a:rect l="l" t="t" r="r" b="b"/>
              <a:pathLst>
                <a:path w="4343" h="6827" extrusionOk="0">
                  <a:moveTo>
                    <a:pt x="0" y="0"/>
                  </a:moveTo>
                  <a:lnTo>
                    <a:pt x="0" y="6827"/>
                  </a:lnTo>
                  <a:lnTo>
                    <a:pt x="4342" y="6827"/>
                  </a:lnTo>
                  <a:cubicBezTo>
                    <a:pt x="2799" y="4668"/>
                    <a:pt x="1331" y="2334"/>
                    <a:pt x="0" y="0"/>
                  </a:cubicBezTo>
                  <a:close/>
                </a:path>
              </a:pathLst>
            </a:custGeom>
            <a:solidFill>
              <a:srgbClr val="FFD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2" name="Google Shape;1962;p40"/>
            <p:cNvSpPr/>
            <p:nvPr/>
          </p:nvSpPr>
          <p:spPr>
            <a:xfrm>
              <a:off x="529875" y="3526025"/>
              <a:ext cx="1175225" cy="808475"/>
            </a:xfrm>
            <a:custGeom>
              <a:avLst/>
              <a:gdLst/>
              <a:ahLst/>
              <a:cxnLst/>
              <a:rect l="l" t="t" r="r" b="b"/>
              <a:pathLst>
                <a:path w="47009" h="32339" extrusionOk="0">
                  <a:moveTo>
                    <a:pt x="0" y="1"/>
                  </a:moveTo>
                  <a:lnTo>
                    <a:pt x="0" y="1519"/>
                  </a:lnTo>
                  <a:lnTo>
                    <a:pt x="0" y="1782"/>
                  </a:lnTo>
                  <a:lnTo>
                    <a:pt x="0" y="10742"/>
                  </a:lnTo>
                  <a:cubicBezTo>
                    <a:pt x="5710" y="14595"/>
                    <a:pt x="10830" y="19602"/>
                    <a:pt x="16251" y="24897"/>
                  </a:cubicBezTo>
                  <a:lnTo>
                    <a:pt x="17519" y="26140"/>
                  </a:lnTo>
                  <a:cubicBezTo>
                    <a:pt x="18234" y="26830"/>
                    <a:pt x="19025" y="27294"/>
                    <a:pt x="19865" y="27558"/>
                  </a:cubicBezTo>
                  <a:cubicBezTo>
                    <a:pt x="20369" y="27712"/>
                    <a:pt x="20894" y="27788"/>
                    <a:pt x="21439" y="27788"/>
                  </a:cubicBezTo>
                  <a:cubicBezTo>
                    <a:pt x="21737" y="27788"/>
                    <a:pt x="22040" y="27765"/>
                    <a:pt x="22350" y="27721"/>
                  </a:cubicBezTo>
                  <a:cubicBezTo>
                    <a:pt x="24998" y="27231"/>
                    <a:pt x="27344" y="25588"/>
                    <a:pt x="29628" y="23994"/>
                  </a:cubicBezTo>
                  <a:cubicBezTo>
                    <a:pt x="31046" y="23003"/>
                    <a:pt x="32515" y="21974"/>
                    <a:pt x="34045" y="21246"/>
                  </a:cubicBezTo>
                  <a:lnTo>
                    <a:pt x="34045" y="21246"/>
                  </a:lnTo>
                  <a:cubicBezTo>
                    <a:pt x="32515" y="21559"/>
                    <a:pt x="30958" y="22199"/>
                    <a:pt x="29478" y="22814"/>
                  </a:cubicBezTo>
                  <a:cubicBezTo>
                    <a:pt x="27548" y="23628"/>
                    <a:pt x="25480" y="24394"/>
                    <a:pt x="23492" y="24394"/>
                  </a:cubicBezTo>
                  <a:cubicBezTo>
                    <a:pt x="22260" y="24394"/>
                    <a:pt x="21059" y="24100"/>
                    <a:pt x="19941" y="23341"/>
                  </a:cubicBezTo>
                  <a:cubicBezTo>
                    <a:pt x="16866" y="21258"/>
                    <a:pt x="15486" y="16402"/>
                    <a:pt x="13265" y="12825"/>
                  </a:cubicBezTo>
                  <a:cubicBezTo>
                    <a:pt x="11345" y="9738"/>
                    <a:pt x="8760" y="7567"/>
                    <a:pt x="6187" y="5522"/>
                  </a:cubicBezTo>
                  <a:cubicBezTo>
                    <a:pt x="5208" y="4744"/>
                    <a:pt x="4217" y="3979"/>
                    <a:pt x="3251" y="3150"/>
                  </a:cubicBezTo>
                  <a:lnTo>
                    <a:pt x="3251" y="3150"/>
                  </a:lnTo>
                  <a:cubicBezTo>
                    <a:pt x="8483" y="5547"/>
                    <a:pt x="14068" y="9199"/>
                    <a:pt x="18410" y="16502"/>
                  </a:cubicBezTo>
                  <a:lnTo>
                    <a:pt x="18497" y="16665"/>
                  </a:lnTo>
                  <a:cubicBezTo>
                    <a:pt x="19025" y="17544"/>
                    <a:pt x="19552" y="18435"/>
                    <a:pt x="20317" y="18887"/>
                  </a:cubicBezTo>
                  <a:cubicBezTo>
                    <a:pt x="20880" y="19211"/>
                    <a:pt x="21460" y="19350"/>
                    <a:pt x="22047" y="19350"/>
                  </a:cubicBezTo>
                  <a:cubicBezTo>
                    <a:pt x="24117" y="19350"/>
                    <a:pt x="26276" y="17617"/>
                    <a:pt x="28085" y="16151"/>
                  </a:cubicBezTo>
                  <a:cubicBezTo>
                    <a:pt x="28411" y="15887"/>
                    <a:pt x="28725" y="15636"/>
                    <a:pt x="29026" y="15398"/>
                  </a:cubicBezTo>
                  <a:cubicBezTo>
                    <a:pt x="31348" y="13616"/>
                    <a:pt x="34163" y="11453"/>
                    <a:pt x="37103" y="11453"/>
                  </a:cubicBezTo>
                  <a:cubicBezTo>
                    <a:pt x="37578" y="11453"/>
                    <a:pt x="38057" y="11509"/>
                    <a:pt x="38538" y="11633"/>
                  </a:cubicBezTo>
                  <a:cubicBezTo>
                    <a:pt x="40031" y="12010"/>
                    <a:pt x="41487" y="13064"/>
                    <a:pt x="42754" y="14683"/>
                  </a:cubicBezTo>
                  <a:cubicBezTo>
                    <a:pt x="45051" y="17632"/>
                    <a:pt x="46808" y="24132"/>
                    <a:pt x="45754" y="29089"/>
                  </a:cubicBezTo>
                  <a:cubicBezTo>
                    <a:pt x="45578" y="29942"/>
                    <a:pt x="45327" y="30695"/>
                    <a:pt x="44988" y="31360"/>
                  </a:cubicBezTo>
                  <a:cubicBezTo>
                    <a:pt x="44812" y="31711"/>
                    <a:pt x="44612" y="32038"/>
                    <a:pt x="44398" y="32339"/>
                  </a:cubicBezTo>
                  <a:lnTo>
                    <a:pt x="44662" y="32339"/>
                  </a:lnTo>
                  <a:cubicBezTo>
                    <a:pt x="44812" y="32126"/>
                    <a:pt x="44938" y="31900"/>
                    <a:pt x="45063" y="31661"/>
                  </a:cubicBezTo>
                  <a:cubicBezTo>
                    <a:pt x="45452" y="30933"/>
                    <a:pt x="45741" y="30105"/>
                    <a:pt x="45942" y="29151"/>
                  </a:cubicBezTo>
                  <a:cubicBezTo>
                    <a:pt x="47008" y="24107"/>
                    <a:pt x="45227" y="17506"/>
                    <a:pt x="42880" y="14507"/>
                  </a:cubicBezTo>
                  <a:cubicBezTo>
                    <a:pt x="41600" y="12851"/>
                    <a:pt x="40107" y="11771"/>
                    <a:pt x="38576" y="11382"/>
                  </a:cubicBezTo>
                  <a:cubicBezTo>
                    <a:pt x="38083" y="11256"/>
                    <a:pt x="37593" y="11198"/>
                    <a:pt x="37107" y="11198"/>
                  </a:cubicBezTo>
                  <a:cubicBezTo>
                    <a:pt x="34115" y="11198"/>
                    <a:pt x="31281" y="13382"/>
                    <a:pt x="28938" y="15185"/>
                  </a:cubicBezTo>
                  <a:cubicBezTo>
                    <a:pt x="28637" y="15423"/>
                    <a:pt x="28311" y="15674"/>
                    <a:pt x="27984" y="15950"/>
                  </a:cubicBezTo>
                  <a:cubicBezTo>
                    <a:pt x="26197" y="17384"/>
                    <a:pt x="24064" y="19102"/>
                    <a:pt x="22042" y="19102"/>
                  </a:cubicBezTo>
                  <a:cubicBezTo>
                    <a:pt x="21481" y="19102"/>
                    <a:pt x="20927" y="18969"/>
                    <a:pt x="20392" y="18661"/>
                  </a:cubicBezTo>
                  <a:cubicBezTo>
                    <a:pt x="19677" y="18234"/>
                    <a:pt x="19150" y="17356"/>
                    <a:pt x="18648" y="16515"/>
                  </a:cubicBezTo>
                  <a:lnTo>
                    <a:pt x="18560" y="16352"/>
                  </a:lnTo>
                  <a:cubicBezTo>
                    <a:pt x="13992" y="8672"/>
                    <a:pt x="8069" y="5008"/>
                    <a:pt x="2623" y="2611"/>
                  </a:cubicBezTo>
                  <a:cubicBezTo>
                    <a:pt x="1707" y="1808"/>
                    <a:pt x="829" y="942"/>
                    <a:pt x="0" y="1"/>
                  </a:cubicBezTo>
                  <a:close/>
                </a:path>
              </a:pathLst>
            </a:custGeom>
            <a:solidFill>
              <a:srgbClr val="FFD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B0B83F1-1805-44B3-8973-49BC652CEE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7299490"/>
              </p:ext>
            </p:extLst>
          </p:nvPr>
        </p:nvGraphicFramePr>
        <p:xfrm>
          <a:off x="914400" y="1159258"/>
          <a:ext cx="7810085" cy="3927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24" name="Google Shape;7455;p60">
            <a:extLst>
              <a:ext uri="{FF2B5EF4-FFF2-40B4-BE49-F238E27FC236}">
                <a16:creationId xmlns:a16="http://schemas.microsoft.com/office/drawing/2014/main" id="{1B311ADA-ABD1-4C20-A63D-45A737445831}"/>
              </a:ext>
            </a:extLst>
          </p:cNvPr>
          <p:cNvSpPr txBox="1">
            <a:spLocks/>
          </p:cNvSpPr>
          <p:nvPr/>
        </p:nvSpPr>
        <p:spPr>
          <a:xfrm>
            <a:off x="1529268" y="361950"/>
            <a:ext cx="6700332" cy="1170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8C6D"/>
              </a:buClr>
              <a:buSzPts val="8300"/>
              <a:buFont typeface="Amatic SC"/>
              <a:buNone/>
              <a:defRPr sz="6533" b="1" i="0" u="none" strike="noStrike" cap="none">
                <a:solidFill>
                  <a:srgbClr val="EA8C6D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503" kern="0">
                <a:solidFill>
                  <a:srgbClr val="DF512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Dự án code monkey  </a:t>
            </a:r>
          </a:p>
          <a:p>
            <a:pPr algn="ctr"/>
            <a:endParaRPr lang="en-US" sz="3503" kern="0" dirty="0">
              <a:solidFill>
                <a:srgbClr val="0F516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3" name="Google Shape;7455;p60">
            <a:extLst>
              <a:ext uri="{FF2B5EF4-FFF2-40B4-BE49-F238E27FC236}">
                <a16:creationId xmlns:a16="http://schemas.microsoft.com/office/drawing/2014/main" id="{1B311ADA-ABD1-4C20-A63D-45A737445831}"/>
              </a:ext>
            </a:extLst>
          </p:cNvPr>
          <p:cNvSpPr txBox="1">
            <a:spLocks/>
          </p:cNvSpPr>
          <p:nvPr/>
        </p:nvSpPr>
        <p:spPr>
          <a:xfrm>
            <a:off x="0" y="1172868"/>
            <a:ext cx="9144000" cy="1170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8C6D"/>
              </a:buClr>
              <a:buSzPts val="8300"/>
              <a:buFont typeface="Amatic SC"/>
              <a:buNone/>
              <a:defRPr sz="6533" b="1" i="0" u="none" strike="noStrike" cap="none">
                <a:solidFill>
                  <a:srgbClr val="EA8C6D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800" kern="0">
                <a:solidFill>
                  <a:srgbClr val="DF5122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Có 3 bước: </a:t>
            </a:r>
          </a:p>
          <a:p>
            <a:pPr algn="ctr"/>
            <a:endParaRPr lang="en-US" sz="2800" kern="0" dirty="0">
              <a:solidFill>
                <a:srgbClr val="0F516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96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p40"/>
          <p:cNvSpPr/>
          <p:nvPr/>
        </p:nvSpPr>
        <p:spPr>
          <a:xfrm>
            <a:off x="7080896" y="-6183"/>
            <a:ext cx="2063105" cy="1091358"/>
          </a:xfrm>
          <a:custGeom>
            <a:avLst/>
            <a:gdLst/>
            <a:ahLst/>
            <a:cxnLst/>
            <a:rect l="l" t="t" r="r" b="b"/>
            <a:pathLst>
              <a:path w="28563" h="15110" extrusionOk="0">
                <a:moveTo>
                  <a:pt x="1" y="1"/>
                </a:moveTo>
                <a:cubicBezTo>
                  <a:pt x="1231" y="1795"/>
                  <a:pt x="4079" y="2498"/>
                  <a:pt x="6639" y="3125"/>
                </a:cubicBezTo>
                <a:cubicBezTo>
                  <a:pt x="7744" y="3401"/>
                  <a:pt x="8785" y="3652"/>
                  <a:pt x="9676" y="3979"/>
                </a:cubicBezTo>
                <a:cubicBezTo>
                  <a:pt x="14131" y="5585"/>
                  <a:pt x="17481" y="7894"/>
                  <a:pt x="21033" y="10328"/>
                </a:cubicBezTo>
                <a:cubicBezTo>
                  <a:pt x="21434" y="10592"/>
                  <a:pt x="21836" y="10868"/>
                  <a:pt x="22238" y="11144"/>
                </a:cubicBezTo>
                <a:cubicBezTo>
                  <a:pt x="23254" y="11834"/>
                  <a:pt x="24258" y="12386"/>
                  <a:pt x="25262" y="12788"/>
                </a:cubicBezTo>
                <a:cubicBezTo>
                  <a:pt x="26266" y="13754"/>
                  <a:pt x="27370" y="14557"/>
                  <a:pt x="28562" y="15109"/>
                </a:cubicBezTo>
                <a:lnTo>
                  <a:pt x="28562" y="13604"/>
                </a:lnTo>
                <a:lnTo>
                  <a:pt x="28562" y="13403"/>
                </a:lnTo>
                <a:lnTo>
                  <a:pt x="28562" y="1"/>
                </a:lnTo>
                <a:lnTo>
                  <a:pt x="7781" y="1"/>
                </a:lnTo>
                <a:cubicBezTo>
                  <a:pt x="9664" y="1368"/>
                  <a:pt x="12550" y="2247"/>
                  <a:pt x="14470" y="3376"/>
                </a:cubicBezTo>
                <a:cubicBezTo>
                  <a:pt x="18849" y="5911"/>
                  <a:pt x="21660" y="9061"/>
                  <a:pt x="24860" y="12386"/>
                </a:cubicBezTo>
                <a:cubicBezTo>
                  <a:pt x="24873" y="12386"/>
                  <a:pt x="24873" y="12399"/>
                  <a:pt x="24873" y="12399"/>
                </a:cubicBezTo>
                <a:cubicBezTo>
                  <a:pt x="24057" y="12035"/>
                  <a:pt x="23229" y="11571"/>
                  <a:pt x="22401" y="11006"/>
                </a:cubicBezTo>
                <a:cubicBezTo>
                  <a:pt x="21999" y="10730"/>
                  <a:pt x="21598" y="10454"/>
                  <a:pt x="21208" y="10178"/>
                </a:cubicBezTo>
                <a:cubicBezTo>
                  <a:pt x="17632" y="7731"/>
                  <a:pt x="14269" y="5434"/>
                  <a:pt x="9789" y="3816"/>
                </a:cubicBezTo>
                <a:cubicBezTo>
                  <a:pt x="8873" y="3477"/>
                  <a:pt x="7831" y="3226"/>
                  <a:pt x="6727" y="2950"/>
                </a:cubicBezTo>
                <a:cubicBezTo>
                  <a:pt x="4129" y="2310"/>
                  <a:pt x="1482" y="1645"/>
                  <a:pt x="277" y="1"/>
                </a:cubicBezTo>
                <a:close/>
              </a:path>
            </a:pathLst>
          </a:custGeom>
          <a:solidFill>
            <a:srgbClr val="EA8C6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1957" name="Google Shape;1957;p40"/>
          <p:cNvGrpSpPr/>
          <p:nvPr/>
        </p:nvGrpSpPr>
        <p:grpSpPr>
          <a:xfrm>
            <a:off x="-14659" y="2815576"/>
            <a:ext cx="3410268" cy="2345952"/>
            <a:chOff x="529875" y="3526025"/>
            <a:chExt cx="1175225" cy="808475"/>
          </a:xfrm>
        </p:grpSpPr>
        <p:sp>
          <p:nvSpPr>
            <p:cNvPr id="1958" name="Google Shape;1958;p40"/>
            <p:cNvSpPr/>
            <p:nvPr/>
          </p:nvSpPr>
          <p:spPr>
            <a:xfrm>
              <a:off x="529875" y="3801475"/>
              <a:ext cx="1041575" cy="533025"/>
            </a:xfrm>
            <a:custGeom>
              <a:avLst/>
              <a:gdLst/>
              <a:ahLst/>
              <a:cxnLst/>
              <a:rect l="l" t="t" r="r" b="b"/>
              <a:pathLst>
                <a:path w="41663" h="21321" extrusionOk="0">
                  <a:moveTo>
                    <a:pt x="0" y="0"/>
                  </a:moveTo>
                  <a:lnTo>
                    <a:pt x="0" y="14080"/>
                  </a:lnTo>
                  <a:cubicBezTo>
                    <a:pt x="1431" y="16628"/>
                    <a:pt x="2975" y="19087"/>
                    <a:pt x="4593" y="21321"/>
                  </a:cubicBezTo>
                  <a:lnTo>
                    <a:pt x="41336" y="21321"/>
                  </a:lnTo>
                  <a:cubicBezTo>
                    <a:pt x="41663" y="18146"/>
                    <a:pt x="41612" y="14306"/>
                    <a:pt x="40508" y="11897"/>
                  </a:cubicBezTo>
                  <a:cubicBezTo>
                    <a:pt x="40044" y="11457"/>
                    <a:pt x="39554" y="11081"/>
                    <a:pt x="39027" y="10792"/>
                  </a:cubicBezTo>
                  <a:cubicBezTo>
                    <a:pt x="38031" y="10235"/>
                    <a:pt x="36981" y="10013"/>
                    <a:pt x="35913" y="10013"/>
                  </a:cubicBezTo>
                  <a:cubicBezTo>
                    <a:pt x="35610" y="10013"/>
                    <a:pt x="35305" y="10031"/>
                    <a:pt x="34999" y="10065"/>
                  </a:cubicBezTo>
                  <a:cubicBezTo>
                    <a:pt x="33142" y="10805"/>
                    <a:pt x="31410" y="12022"/>
                    <a:pt x="29716" y="13202"/>
                  </a:cubicBezTo>
                  <a:cubicBezTo>
                    <a:pt x="27420" y="14795"/>
                    <a:pt x="25061" y="16452"/>
                    <a:pt x="22375" y="16954"/>
                  </a:cubicBezTo>
                  <a:cubicBezTo>
                    <a:pt x="22060" y="16998"/>
                    <a:pt x="21751" y="17020"/>
                    <a:pt x="21449" y="17020"/>
                  </a:cubicBezTo>
                  <a:cubicBezTo>
                    <a:pt x="20884" y="17020"/>
                    <a:pt x="20343" y="16942"/>
                    <a:pt x="19828" y="16778"/>
                  </a:cubicBezTo>
                  <a:cubicBezTo>
                    <a:pt x="18962" y="16515"/>
                    <a:pt x="18146" y="16025"/>
                    <a:pt x="17393" y="15323"/>
                  </a:cubicBezTo>
                  <a:lnTo>
                    <a:pt x="16126" y="14080"/>
                  </a:lnTo>
                  <a:cubicBezTo>
                    <a:pt x="10755" y="8822"/>
                    <a:pt x="5660" y="3840"/>
                    <a:pt x="0" y="0"/>
                  </a:cubicBezTo>
                  <a:close/>
                </a:path>
              </a:pathLst>
            </a:custGeom>
            <a:solidFill>
              <a:srgbClr val="FFD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59" name="Google Shape;1959;p40"/>
            <p:cNvSpPr/>
            <p:nvPr/>
          </p:nvSpPr>
          <p:spPr>
            <a:xfrm>
              <a:off x="1551675" y="4108300"/>
              <a:ext cx="102925" cy="226200"/>
            </a:xfrm>
            <a:custGeom>
              <a:avLst/>
              <a:gdLst/>
              <a:ahLst/>
              <a:cxnLst/>
              <a:rect l="l" t="t" r="r" b="b"/>
              <a:pathLst>
                <a:path w="4117" h="9048" extrusionOk="0">
                  <a:moveTo>
                    <a:pt x="0" y="0"/>
                  </a:moveTo>
                  <a:lnTo>
                    <a:pt x="0" y="0"/>
                  </a:lnTo>
                  <a:cubicBezTo>
                    <a:pt x="929" y="2472"/>
                    <a:pt x="966" y="6049"/>
                    <a:pt x="653" y="9048"/>
                  </a:cubicBezTo>
                  <a:lnTo>
                    <a:pt x="3526" y="9048"/>
                  </a:lnTo>
                  <a:cubicBezTo>
                    <a:pt x="3740" y="8747"/>
                    <a:pt x="3940" y="8420"/>
                    <a:pt x="4116" y="8069"/>
                  </a:cubicBezTo>
                  <a:cubicBezTo>
                    <a:pt x="3915" y="7304"/>
                    <a:pt x="3652" y="6551"/>
                    <a:pt x="3363" y="5835"/>
                  </a:cubicBezTo>
                  <a:cubicBezTo>
                    <a:pt x="2497" y="3652"/>
                    <a:pt x="1406" y="1519"/>
                    <a:pt x="0" y="0"/>
                  </a:cubicBezTo>
                  <a:close/>
                </a:path>
              </a:pathLst>
            </a:custGeom>
            <a:solidFill>
              <a:srgbClr val="FFD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0" name="Google Shape;1960;p40"/>
            <p:cNvSpPr/>
            <p:nvPr/>
          </p:nvSpPr>
          <p:spPr>
            <a:xfrm>
              <a:off x="1646400" y="4317550"/>
              <a:ext cx="13825" cy="16950"/>
            </a:xfrm>
            <a:custGeom>
              <a:avLst/>
              <a:gdLst/>
              <a:ahLst/>
              <a:cxnLst/>
              <a:rect l="l" t="t" r="r" b="b"/>
              <a:pathLst>
                <a:path w="553" h="678" extrusionOk="0">
                  <a:moveTo>
                    <a:pt x="402" y="0"/>
                  </a:moveTo>
                  <a:cubicBezTo>
                    <a:pt x="277" y="239"/>
                    <a:pt x="151" y="465"/>
                    <a:pt x="1" y="678"/>
                  </a:cubicBezTo>
                  <a:lnTo>
                    <a:pt x="553" y="678"/>
                  </a:lnTo>
                  <a:cubicBezTo>
                    <a:pt x="515" y="452"/>
                    <a:pt x="465" y="226"/>
                    <a:pt x="402" y="0"/>
                  </a:cubicBezTo>
                  <a:close/>
                </a:path>
              </a:pathLst>
            </a:custGeom>
            <a:solidFill>
              <a:srgbClr val="FFD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1" name="Google Shape;1961;p40"/>
            <p:cNvSpPr/>
            <p:nvPr/>
          </p:nvSpPr>
          <p:spPr>
            <a:xfrm>
              <a:off x="529875" y="4163825"/>
              <a:ext cx="108575" cy="170675"/>
            </a:xfrm>
            <a:custGeom>
              <a:avLst/>
              <a:gdLst/>
              <a:ahLst/>
              <a:cxnLst/>
              <a:rect l="l" t="t" r="r" b="b"/>
              <a:pathLst>
                <a:path w="4343" h="6827" extrusionOk="0">
                  <a:moveTo>
                    <a:pt x="0" y="0"/>
                  </a:moveTo>
                  <a:lnTo>
                    <a:pt x="0" y="6827"/>
                  </a:lnTo>
                  <a:lnTo>
                    <a:pt x="4342" y="6827"/>
                  </a:lnTo>
                  <a:cubicBezTo>
                    <a:pt x="2799" y="4668"/>
                    <a:pt x="1331" y="2334"/>
                    <a:pt x="0" y="0"/>
                  </a:cubicBezTo>
                  <a:close/>
                </a:path>
              </a:pathLst>
            </a:custGeom>
            <a:solidFill>
              <a:srgbClr val="FFD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2" name="Google Shape;1962;p40"/>
            <p:cNvSpPr/>
            <p:nvPr/>
          </p:nvSpPr>
          <p:spPr>
            <a:xfrm>
              <a:off x="529875" y="3526025"/>
              <a:ext cx="1175225" cy="808475"/>
            </a:xfrm>
            <a:custGeom>
              <a:avLst/>
              <a:gdLst/>
              <a:ahLst/>
              <a:cxnLst/>
              <a:rect l="l" t="t" r="r" b="b"/>
              <a:pathLst>
                <a:path w="47009" h="32339" extrusionOk="0">
                  <a:moveTo>
                    <a:pt x="0" y="1"/>
                  </a:moveTo>
                  <a:lnTo>
                    <a:pt x="0" y="1519"/>
                  </a:lnTo>
                  <a:lnTo>
                    <a:pt x="0" y="1782"/>
                  </a:lnTo>
                  <a:lnTo>
                    <a:pt x="0" y="10742"/>
                  </a:lnTo>
                  <a:cubicBezTo>
                    <a:pt x="5710" y="14595"/>
                    <a:pt x="10830" y="19602"/>
                    <a:pt x="16251" y="24897"/>
                  </a:cubicBezTo>
                  <a:lnTo>
                    <a:pt x="17519" y="26140"/>
                  </a:lnTo>
                  <a:cubicBezTo>
                    <a:pt x="18234" y="26830"/>
                    <a:pt x="19025" y="27294"/>
                    <a:pt x="19865" y="27558"/>
                  </a:cubicBezTo>
                  <a:cubicBezTo>
                    <a:pt x="20369" y="27712"/>
                    <a:pt x="20894" y="27788"/>
                    <a:pt x="21439" y="27788"/>
                  </a:cubicBezTo>
                  <a:cubicBezTo>
                    <a:pt x="21737" y="27788"/>
                    <a:pt x="22040" y="27765"/>
                    <a:pt x="22350" y="27721"/>
                  </a:cubicBezTo>
                  <a:cubicBezTo>
                    <a:pt x="24998" y="27231"/>
                    <a:pt x="27344" y="25588"/>
                    <a:pt x="29628" y="23994"/>
                  </a:cubicBezTo>
                  <a:cubicBezTo>
                    <a:pt x="31046" y="23003"/>
                    <a:pt x="32515" y="21974"/>
                    <a:pt x="34045" y="21246"/>
                  </a:cubicBezTo>
                  <a:lnTo>
                    <a:pt x="34045" y="21246"/>
                  </a:lnTo>
                  <a:cubicBezTo>
                    <a:pt x="32515" y="21559"/>
                    <a:pt x="30958" y="22199"/>
                    <a:pt x="29478" y="22814"/>
                  </a:cubicBezTo>
                  <a:cubicBezTo>
                    <a:pt x="27548" y="23628"/>
                    <a:pt x="25480" y="24394"/>
                    <a:pt x="23492" y="24394"/>
                  </a:cubicBezTo>
                  <a:cubicBezTo>
                    <a:pt x="22260" y="24394"/>
                    <a:pt x="21059" y="24100"/>
                    <a:pt x="19941" y="23341"/>
                  </a:cubicBezTo>
                  <a:cubicBezTo>
                    <a:pt x="16866" y="21258"/>
                    <a:pt x="15486" y="16402"/>
                    <a:pt x="13265" y="12825"/>
                  </a:cubicBezTo>
                  <a:cubicBezTo>
                    <a:pt x="11345" y="9738"/>
                    <a:pt x="8760" y="7567"/>
                    <a:pt x="6187" y="5522"/>
                  </a:cubicBezTo>
                  <a:cubicBezTo>
                    <a:pt x="5208" y="4744"/>
                    <a:pt x="4217" y="3979"/>
                    <a:pt x="3251" y="3150"/>
                  </a:cubicBezTo>
                  <a:lnTo>
                    <a:pt x="3251" y="3150"/>
                  </a:lnTo>
                  <a:cubicBezTo>
                    <a:pt x="8483" y="5547"/>
                    <a:pt x="14068" y="9199"/>
                    <a:pt x="18410" y="16502"/>
                  </a:cubicBezTo>
                  <a:lnTo>
                    <a:pt x="18497" y="16665"/>
                  </a:lnTo>
                  <a:cubicBezTo>
                    <a:pt x="19025" y="17544"/>
                    <a:pt x="19552" y="18435"/>
                    <a:pt x="20317" y="18887"/>
                  </a:cubicBezTo>
                  <a:cubicBezTo>
                    <a:pt x="20880" y="19211"/>
                    <a:pt x="21460" y="19350"/>
                    <a:pt x="22047" y="19350"/>
                  </a:cubicBezTo>
                  <a:cubicBezTo>
                    <a:pt x="24117" y="19350"/>
                    <a:pt x="26276" y="17617"/>
                    <a:pt x="28085" y="16151"/>
                  </a:cubicBezTo>
                  <a:cubicBezTo>
                    <a:pt x="28411" y="15887"/>
                    <a:pt x="28725" y="15636"/>
                    <a:pt x="29026" y="15398"/>
                  </a:cubicBezTo>
                  <a:cubicBezTo>
                    <a:pt x="31348" y="13616"/>
                    <a:pt x="34163" y="11453"/>
                    <a:pt x="37103" y="11453"/>
                  </a:cubicBezTo>
                  <a:cubicBezTo>
                    <a:pt x="37578" y="11453"/>
                    <a:pt x="38057" y="11509"/>
                    <a:pt x="38538" y="11633"/>
                  </a:cubicBezTo>
                  <a:cubicBezTo>
                    <a:pt x="40031" y="12010"/>
                    <a:pt x="41487" y="13064"/>
                    <a:pt x="42754" y="14683"/>
                  </a:cubicBezTo>
                  <a:cubicBezTo>
                    <a:pt x="45051" y="17632"/>
                    <a:pt x="46808" y="24132"/>
                    <a:pt x="45754" y="29089"/>
                  </a:cubicBezTo>
                  <a:cubicBezTo>
                    <a:pt x="45578" y="29942"/>
                    <a:pt x="45327" y="30695"/>
                    <a:pt x="44988" y="31360"/>
                  </a:cubicBezTo>
                  <a:cubicBezTo>
                    <a:pt x="44812" y="31711"/>
                    <a:pt x="44612" y="32038"/>
                    <a:pt x="44398" y="32339"/>
                  </a:cubicBezTo>
                  <a:lnTo>
                    <a:pt x="44662" y="32339"/>
                  </a:lnTo>
                  <a:cubicBezTo>
                    <a:pt x="44812" y="32126"/>
                    <a:pt x="44938" y="31900"/>
                    <a:pt x="45063" y="31661"/>
                  </a:cubicBezTo>
                  <a:cubicBezTo>
                    <a:pt x="45452" y="30933"/>
                    <a:pt x="45741" y="30105"/>
                    <a:pt x="45942" y="29151"/>
                  </a:cubicBezTo>
                  <a:cubicBezTo>
                    <a:pt x="47008" y="24107"/>
                    <a:pt x="45227" y="17506"/>
                    <a:pt x="42880" y="14507"/>
                  </a:cubicBezTo>
                  <a:cubicBezTo>
                    <a:pt x="41600" y="12851"/>
                    <a:pt x="40107" y="11771"/>
                    <a:pt x="38576" y="11382"/>
                  </a:cubicBezTo>
                  <a:cubicBezTo>
                    <a:pt x="38083" y="11256"/>
                    <a:pt x="37593" y="11198"/>
                    <a:pt x="37107" y="11198"/>
                  </a:cubicBezTo>
                  <a:cubicBezTo>
                    <a:pt x="34115" y="11198"/>
                    <a:pt x="31281" y="13382"/>
                    <a:pt x="28938" y="15185"/>
                  </a:cubicBezTo>
                  <a:cubicBezTo>
                    <a:pt x="28637" y="15423"/>
                    <a:pt x="28311" y="15674"/>
                    <a:pt x="27984" y="15950"/>
                  </a:cubicBezTo>
                  <a:cubicBezTo>
                    <a:pt x="26197" y="17384"/>
                    <a:pt x="24064" y="19102"/>
                    <a:pt x="22042" y="19102"/>
                  </a:cubicBezTo>
                  <a:cubicBezTo>
                    <a:pt x="21481" y="19102"/>
                    <a:pt x="20927" y="18969"/>
                    <a:pt x="20392" y="18661"/>
                  </a:cubicBezTo>
                  <a:cubicBezTo>
                    <a:pt x="19677" y="18234"/>
                    <a:pt x="19150" y="17356"/>
                    <a:pt x="18648" y="16515"/>
                  </a:cubicBezTo>
                  <a:lnTo>
                    <a:pt x="18560" y="16352"/>
                  </a:lnTo>
                  <a:cubicBezTo>
                    <a:pt x="13992" y="8672"/>
                    <a:pt x="8069" y="5008"/>
                    <a:pt x="2623" y="2611"/>
                  </a:cubicBezTo>
                  <a:cubicBezTo>
                    <a:pt x="1707" y="1808"/>
                    <a:pt x="829" y="942"/>
                    <a:pt x="0" y="1"/>
                  </a:cubicBezTo>
                  <a:close/>
                </a:path>
              </a:pathLst>
            </a:custGeom>
            <a:solidFill>
              <a:srgbClr val="FFD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1963" name="Google Shape;1963;p40"/>
          <p:cNvGrpSpPr/>
          <p:nvPr/>
        </p:nvGrpSpPr>
        <p:grpSpPr>
          <a:xfrm>
            <a:off x="-448438" y="3044993"/>
            <a:ext cx="2929448" cy="2397588"/>
            <a:chOff x="5052475" y="1722450"/>
            <a:chExt cx="1528175" cy="1250725"/>
          </a:xfrm>
        </p:grpSpPr>
        <p:sp>
          <p:nvSpPr>
            <p:cNvPr id="1964" name="Google Shape;1964;p40"/>
            <p:cNvSpPr/>
            <p:nvPr/>
          </p:nvSpPr>
          <p:spPr>
            <a:xfrm>
              <a:off x="5572325" y="1878600"/>
              <a:ext cx="258650" cy="702600"/>
            </a:xfrm>
            <a:custGeom>
              <a:avLst/>
              <a:gdLst/>
              <a:ahLst/>
              <a:cxnLst/>
              <a:rect l="l" t="t" r="r" b="b"/>
              <a:pathLst>
                <a:path w="10346" h="28104" extrusionOk="0">
                  <a:moveTo>
                    <a:pt x="10061" y="0"/>
                  </a:moveTo>
                  <a:cubicBezTo>
                    <a:pt x="9998" y="0"/>
                    <a:pt x="9934" y="27"/>
                    <a:pt x="9889" y="92"/>
                  </a:cubicBezTo>
                  <a:cubicBezTo>
                    <a:pt x="7391" y="3417"/>
                    <a:pt x="5396" y="7119"/>
                    <a:pt x="3815" y="10971"/>
                  </a:cubicBezTo>
                  <a:cubicBezTo>
                    <a:pt x="2297" y="14661"/>
                    <a:pt x="1105" y="18513"/>
                    <a:pt x="465" y="22466"/>
                  </a:cubicBezTo>
                  <a:cubicBezTo>
                    <a:pt x="163" y="24286"/>
                    <a:pt x="0" y="26143"/>
                    <a:pt x="63" y="28000"/>
                  </a:cubicBezTo>
                  <a:cubicBezTo>
                    <a:pt x="69" y="28069"/>
                    <a:pt x="126" y="28104"/>
                    <a:pt x="181" y="28104"/>
                  </a:cubicBezTo>
                  <a:cubicBezTo>
                    <a:pt x="235" y="28104"/>
                    <a:pt x="289" y="28069"/>
                    <a:pt x="289" y="28000"/>
                  </a:cubicBezTo>
                  <a:cubicBezTo>
                    <a:pt x="214" y="24486"/>
                    <a:pt x="916" y="20960"/>
                    <a:pt x="1857" y="17610"/>
                  </a:cubicBezTo>
                  <a:cubicBezTo>
                    <a:pt x="2974" y="13644"/>
                    <a:pt x="4530" y="9792"/>
                    <a:pt x="6488" y="6165"/>
                  </a:cubicBezTo>
                  <a:cubicBezTo>
                    <a:pt x="7592" y="4120"/>
                    <a:pt x="8835" y="2150"/>
                    <a:pt x="10240" y="292"/>
                  </a:cubicBezTo>
                  <a:cubicBezTo>
                    <a:pt x="10345" y="143"/>
                    <a:pt x="10206" y="0"/>
                    <a:pt x="10061" y="0"/>
                  </a:cubicBezTo>
                  <a:close/>
                </a:path>
              </a:pathLst>
            </a:custGeom>
            <a:solidFill>
              <a:srgbClr val="5AC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5" name="Google Shape;1965;p40"/>
            <p:cNvSpPr/>
            <p:nvPr/>
          </p:nvSpPr>
          <p:spPr>
            <a:xfrm>
              <a:off x="5536875" y="2059850"/>
              <a:ext cx="110125" cy="260250"/>
            </a:xfrm>
            <a:custGeom>
              <a:avLst/>
              <a:gdLst/>
              <a:ahLst/>
              <a:cxnLst/>
              <a:rect l="l" t="t" r="r" b="b"/>
              <a:pathLst>
                <a:path w="4405" h="10410" extrusionOk="0">
                  <a:moveTo>
                    <a:pt x="943" y="0"/>
                  </a:moveTo>
                  <a:cubicBezTo>
                    <a:pt x="792" y="0"/>
                    <a:pt x="644" y="47"/>
                    <a:pt x="527" y="170"/>
                  </a:cubicBezTo>
                  <a:cubicBezTo>
                    <a:pt x="414" y="270"/>
                    <a:pt x="364" y="421"/>
                    <a:pt x="326" y="572"/>
                  </a:cubicBezTo>
                  <a:cubicBezTo>
                    <a:pt x="0" y="1852"/>
                    <a:pt x="766" y="2968"/>
                    <a:pt x="1381" y="3972"/>
                  </a:cubicBezTo>
                  <a:cubicBezTo>
                    <a:pt x="2623" y="5955"/>
                    <a:pt x="3401" y="8590"/>
                    <a:pt x="3150" y="10410"/>
                  </a:cubicBezTo>
                  <a:lnTo>
                    <a:pt x="3326" y="9782"/>
                  </a:lnTo>
                  <a:cubicBezTo>
                    <a:pt x="4003" y="6846"/>
                    <a:pt x="4405" y="1513"/>
                    <a:pt x="1355" y="95"/>
                  </a:cubicBezTo>
                  <a:cubicBezTo>
                    <a:pt x="1228" y="40"/>
                    <a:pt x="1084" y="0"/>
                    <a:pt x="943" y="0"/>
                  </a:cubicBezTo>
                  <a:close/>
                </a:path>
              </a:pathLst>
            </a:custGeom>
            <a:solidFill>
              <a:srgbClr val="2EA1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6" name="Google Shape;1966;p40"/>
            <p:cNvSpPr/>
            <p:nvPr/>
          </p:nvSpPr>
          <p:spPr>
            <a:xfrm>
              <a:off x="5568300" y="2092750"/>
              <a:ext cx="60500" cy="229575"/>
            </a:xfrm>
            <a:custGeom>
              <a:avLst/>
              <a:gdLst/>
              <a:ahLst/>
              <a:cxnLst/>
              <a:rect l="l" t="t" r="r" b="b"/>
              <a:pathLst>
                <a:path w="2420" h="9183" extrusionOk="0">
                  <a:moveTo>
                    <a:pt x="54" y="0"/>
                  </a:moveTo>
                  <a:cubicBezTo>
                    <a:pt x="29" y="0"/>
                    <a:pt x="1" y="30"/>
                    <a:pt x="11" y="59"/>
                  </a:cubicBezTo>
                  <a:cubicBezTo>
                    <a:pt x="801" y="1376"/>
                    <a:pt x="1429" y="2744"/>
                    <a:pt x="1717" y="4263"/>
                  </a:cubicBezTo>
                  <a:cubicBezTo>
                    <a:pt x="2044" y="5894"/>
                    <a:pt x="1818" y="7450"/>
                    <a:pt x="1793" y="9094"/>
                  </a:cubicBezTo>
                  <a:cubicBezTo>
                    <a:pt x="1793" y="9150"/>
                    <a:pt x="1840" y="9183"/>
                    <a:pt x="1888" y="9183"/>
                  </a:cubicBezTo>
                  <a:cubicBezTo>
                    <a:pt x="1926" y="9183"/>
                    <a:pt x="1964" y="9163"/>
                    <a:pt x="1981" y="9119"/>
                  </a:cubicBezTo>
                  <a:cubicBezTo>
                    <a:pt x="2420" y="7563"/>
                    <a:pt x="2357" y="5743"/>
                    <a:pt x="2031" y="4175"/>
                  </a:cubicBezTo>
                  <a:cubicBezTo>
                    <a:pt x="1717" y="2656"/>
                    <a:pt x="1027" y="1238"/>
                    <a:pt x="73" y="9"/>
                  </a:cubicBezTo>
                  <a:cubicBezTo>
                    <a:pt x="68" y="3"/>
                    <a:pt x="61" y="0"/>
                    <a:pt x="54" y="0"/>
                  </a:cubicBezTo>
                  <a:close/>
                </a:path>
              </a:pathLst>
            </a:custGeom>
            <a:solidFill>
              <a:srgbClr val="5AC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7" name="Google Shape;1967;p40"/>
            <p:cNvSpPr/>
            <p:nvPr/>
          </p:nvSpPr>
          <p:spPr>
            <a:xfrm>
              <a:off x="5450600" y="2258975"/>
              <a:ext cx="132100" cy="225525"/>
            </a:xfrm>
            <a:custGeom>
              <a:avLst/>
              <a:gdLst/>
              <a:ahLst/>
              <a:cxnLst/>
              <a:rect l="l" t="t" r="r" b="b"/>
              <a:pathLst>
                <a:path w="5284" h="9021" extrusionOk="0">
                  <a:moveTo>
                    <a:pt x="765" y="1"/>
                  </a:moveTo>
                  <a:cubicBezTo>
                    <a:pt x="514" y="1"/>
                    <a:pt x="249" y="84"/>
                    <a:pt x="113" y="324"/>
                  </a:cubicBezTo>
                  <a:cubicBezTo>
                    <a:pt x="38" y="462"/>
                    <a:pt x="13" y="613"/>
                    <a:pt x="13" y="763"/>
                  </a:cubicBezTo>
                  <a:cubicBezTo>
                    <a:pt x="0" y="2056"/>
                    <a:pt x="1042" y="2846"/>
                    <a:pt x="1908" y="3587"/>
                  </a:cubicBezTo>
                  <a:cubicBezTo>
                    <a:pt x="3627" y="5042"/>
                    <a:pt x="5057" y="7251"/>
                    <a:pt x="5258" y="9020"/>
                  </a:cubicBezTo>
                  <a:lnTo>
                    <a:pt x="5283" y="8380"/>
                  </a:lnTo>
                  <a:cubicBezTo>
                    <a:pt x="5233" y="5444"/>
                    <a:pt x="4305" y="374"/>
                    <a:pt x="916" y="10"/>
                  </a:cubicBezTo>
                  <a:cubicBezTo>
                    <a:pt x="867" y="4"/>
                    <a:pt x="817" y="1"/>
                    <a:pt x="765" y="1"/>
                  </a:cubicBezTo>
                  <a:close/>
                </a:path>
              </a:pathLst>
            </a:custGeom>
            <a:solidFill>
              <a:srgbClr val="2EA1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8" name="Google Shape;1968;p40"/>
            <p:cNvSpPr/>
            <p:nvPr/>
          </p:nvSpPr>
          <p:spPr>
            <a:xfrm>
              <a:off x="5478675" y="2287625"/>
              <a:ext cx="107150" cy="199100"/>
            </a:xfrm>
            <a:custGeom>
              <a:avLst/>
              <a:gdLst/>
              <a:ahLst/>
              <a:cxnLst/>
              <a:rect l="l" t="t" r="r" b="b"/>
              <a:pathLst>
                <a:path w="4286" h="7964" extrusionOk="0">
                  <a:moveTo>
                    <a:pt x="63" y="1"/>
                  </a:moveTo>
                  <a:cubicBezTo>
                    <a:pt x="30" y="1"/>
                    <a:pt x="0" y="48"/>
                    <a:pt x="32" y="69"/>
                  </a:cubicBezTo>
                  <a:cubicBezTo>
                    <a:pt x="1136" y="1035"/>
                    <a:pt x="2102" y="2115"/>
                    <a:pt x="2780" y="3432"/>
                  </a:cubicBezTo>
                  <a:cubicBezTo>
                    <a:pt x="3508" y="4863"/>
                    <a:pt x="3671" y="6356"/>
                    <a:pt x="4047" y="7900"/>
                  </a:cubicBezTo>
                  <a:cubicBezTo>
                    <a:pt x="4058" y="7944"/>
                    <a:pt x="4094" y="7963"/>
                    <a:pt x="4129" y="7963"/>
                  </a:cubicBezTo>
                  <a:cubicBezTo>
                    <a:pt x="4176" y="7963"/>
                    <a:pt x="4223" y="7931"/>
                    <a:pt x="4223" y="7874"/>
                  </a:cubicBezTo>
                  <a:cubicBezTo>
                    <a:pt x="4286" y="6318"/>
                    <a:pt x="3771" y="4637"/>
                    <a:pt x="3043" y="3269"/>
                  </a:cubicBezTo>
                  <a:cubicBezTo>
                    <a:pt x="2353" y="1951"/>
                    <a:pt x="1312" y="835"/>
                    <a:pt x="82" y="6"/>
                  </a:cubicBezTo>
                  <a:cubicBezTo>
                    <a:pt x="76" y="2"/>
                    <a:pt x="69" y="1"/>
                    <a:pt x="63" y="1"/>
                  </a:cubicBezTo>
                  <a:close/>
                </a:path>
              </a:pathLst>
            </a:custGeom>
            <a:solidFill>
              <a:srgbClr val="5AC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69" name="Google Shape;1969;p40"/>
            <p:cNvSpPr/>
            <p:nvPr/>
          </p:nvSpPr>
          <p:spPr>
            <a:xfrm>
              <a:off x="5606525" y="1918100"/>
              <a:ext cx="96325" cy="237000"/>
            </a:xfrm>
            <a:custGeom>
              <a:avLst/>
              <a:gdLst/>
              <a:ahLst/>
              <a:cxnLst/>
              <a:rect l="l" t="t" r="r" b="b"/>
              <a:pathLst>
                <a:path w="3853" h="9480" extrusionOk="0">
                  <a:moveTo>
                    <a:pt x="816" y="0"/>
                  </a:moveTo>
                  <a:cubicBezTo>
                    <a:pt x="686" y="0"/>
                    <a:pt x="560" y="40"/>
                    <a:pt x="464" y="143"/>
                  </a:cubicBezTo>
                  <a:cubicBezTo>
                    <a:pt x="376" y="243"/>
                    <a:pt x="326" y="381"/>
                    <a:pt x="289" y="507"/>
                  </a:cubicBezTo>
                  <a:cubicBezTo>
                    <a:pt x="0" y="1624"/>
                    <a:pt x="665" y="2602"/>
                    <a:pt x="1217" y="3468"/>
                  </a:cubicBezTo>
                  <a:cubicBezTo>
                    <a:pt x="2296" y="5200"/>
                    <a:pt x="2761" y="7421"/>
                    <a:pt x="2510" y="9479"/>
                  </a:cubicBezTo>
                  <a:lnTo>
                    <a:pt x="2573" y="9253"/>
                  </a:lnTo>
                  <a:cubicBezTo>
                    <a:pt x="3250" y="6543"/>
                    <a:pt x="3853" y="1322"/>
                    <a:pt x="1180" y="93"/>
                  </a:cubicBezTo>
                  <a:cubicBezTo>
                    <a:pt x="1069" y="37"/>
                    <a:pt x="940" y="0"/>
                    <a:pt x="816" y="0"/>
                  </a:cubicBezTo>
                  <a:close/>
                </a:path>
              </a:pathLst>
            </a:custGeom>
            <a:solidFill>
              <a:srgbClr val="2EA1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0" name="Google Shape;1970;p40"/>
            <p:cNvSpPr/>
            <p:nvPr/>
          </p:nvSpPr>
          <p:spPr>
            <a:xfrm>
              <a:off x="5633975" y="1946725"/>
              <a:ext cx="47850" cy="210475"/>
            </a:xfrm>
            <a:custGeom>
              <a:avLst/>
              <a:gdLst/>
              <a:ahLst/>
              <a:cxnLst/>
              <a:rect l="l" t="t" r="r" b="b"/>
              <a:pathLst>
                <a:path w="1914" h="8419" extrusionOk="0">
                  <a:moveTo>
                    <a:pt x="47" y="1"/>
                  </a:moveTo>
                  <a:cubicBezTo>
                    <a:pt x="24" y="1"/>
                    <a:pt x="0" y="36"/>
                    <a:pt x="19" y="65"/>
                  </a:cubicBezTo>
                  <a:cubicBezTo>
                    <a:pt x="734" y="1294"/>
                    <a:pt x="1198" y="2612"/>
                    <a:pt x="1387" y="4042"/>
                  </a:cubicBezTo>
                  <a:cubicBezTo>
                    <a:pt x="1562" y="5486"/>
                    <a:pt x="1324" y="6891"/>
                    <a:pt x="1311" y="8334"/>
                  </a:cubicBezTo>
                  <a:cubicBezTo>
                    <a:pt x="1311" y="8389"/>
                    <a:pt x="1357" y="8418"/>
                    <a:pt x="1404" y="8418"/>
                  </a:cubicBezTo>
                  <a:cubicBezTo>
                    <a:pt x="1443" y="8418"/>
                    <a:pt x="1483" y="8399"/>
                    <a:pt x="1500" y="8359"/>
                  </a:cubicBezTo>
                  <a:cubicBezTo>
                    <a:pt x="1914" y="6941"/>
                    <a:pt x="1889" y="5285"/>
                    <a:pt x="1675" y="3829"/>
                  </a:cubicBezTo>
                  <a:cubicBezTo>
                    <a:pt x="1462" y="2449"/>
                    <a:pt x="935" y="1119"/>
                    <a:pt x="69" y="14"/>
                  </a:cubicBezTo>
                  <a:cubicBezTo>
                    <a:pt x="63" y="5"/>
                    <a:pt x="55" y="1"/>
                    <a:pt x="47" y="1"/>
                  </a:cubicBezTo>
                  <a:close/>
                </a:path>
              </a:pathLst>
            </a:custGeom>
            <a:solidFill>
              <a:srgbClr val="5AC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1" name="Google Shape;1971;p40"/>
            <p:cNvSpPr/>
            <p:nvPr/>
          </p:nvSpPr>
          <p:spPr>
            <a:xfrm>
              <a:off x="5689325" y="1814550"/>
              <a:ext cx="79775" cy="205325"/>
            </a:xfrm>
            <a:custGeom>
              <a:avLst/>
              <a:gdLst/>
              <a:ahLst/>
              <a:cxnLst/>
              <a:rect l="l" t="t" r="r" b="b"/>
              <a:pathLst>
                <a:path w="3191" h="8213" extrusionOk="0">
                  <a:moveTo>
                    <a:pt x="731" y="1"/>
                  </a:moveTo>
                  <a:cubicBezTo>
                    <a:pt x="632" y="1"/>
                    <a:pt x="534" y="30"/>
                    <a:pt x="453" y="106"/>
                  </a:cubicBezTo>
                  <a:cubicBezTo>
                    <a:pt x="377" y="181"/>
                    <a:pt x="327" y="282"/>
                    <a:pt x="290" y="395"/>
                  </a:cubicBezTo>
                  <a:cubicBezTo>
                    <a:pt x="1" y="1323"/>
                    <a:pt x="515" y="2177"/>
                    <a:pt x="917" y="2942"/>
                  </a:cubicBezTo>
                  <a:cubicBezTo>
                    <a:pt x="1676" y="4366"/>
                    <a:pt x="2163" y="6105"/>
                    <a:pt x="1793" y="7825"/>
                  </a:cubicBezTo>
                  <a:lnTo>
                    <a:pt x="1793" y="7825"/>
                  </a:lnTo>
                  <a:cubicBezTo>
                    <a:pt x="2489" y="5558"/>
                    <a:pt x="3190" y="1273"/>
                    <a:pt x="1055" y="94"/>
                  </a:cubicBezTo>
                  <a:cubicBezTo>
                    <a:pt x="961" y="40"/>
                    <a:pt x="846" y="1"/>
                    <a:pt x="731" y="1"/>
                  </a:cubicBezTo>
                  <a:close/>
                  <a:moveTo>
                    <a:pt x="1793" y="7825"/>
                  </a:moveTo>
                  <a:cubicBezTo>
                    <a:pt x="1786" y="7850"/>
                    <a:pt x="1778" y="7875"/>
                    <a:pt x="1770" y="7899"/>
                  </a:cubicBezTo>
                  <a:lnTo>
                    <a:pt x="1695" y="8213"/>
                  </a:lnTo>
                  <a:cubicBezTo>
                    <a:pt x="1733" y="8084"/>
                    <a:pt x="1765" y="7954"/>
                    <a:pt x="1793" y="7825"/>
                  </a:cubicBezTo>
                  <a:close/>
                </a:path>
              </a:pathLst>
            </a:custGeom>
            <a:solidFill>
              <a:srgbClr val="2EA1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2" name="Google Shape;1972;p40"/>
            <p:cNvSpPr/>
            <p:nvPr/>
          </p:nvSpPr>
          <p:spPr>
            <a:xfrm>
              <a:off x="5712425" y="1839075"/>
              <a:ext cx="35300" cy="181450"/>
            </a:xfrm>
            <a:custGeom>
              <a:avLst/>
              <a:gdLst/>
              <a:ahLst/>
              <a:cxnLst/>
              <a:rect l="l" t="t" r="r" b="b"/>
              <a:pathLst>
                <a:path w="1412" h="7258" extrusionOk="0">
                  <a:moveTo>
                    <a:pt x="52" y="0"/>
                  </a:moveTo>
                  <a:cubicBezTo>
                    <a:pt x="27" y="0"/>
                    <a:pt x="0" y="27"/>
                    <a:pt x="18" y="54"/>
                  </a:cubicBezTo>
                  <a:cubicBezTo>
                    <a:pt x="545" y="1171"/>
                    <a:pt x="884" y="2325"/>
                    <a:pt x="972" y="3567"/>
                  </a:cubicBezTo>
                  <a:cubicBezTo>
                    <a:pt x="1060" y="4785"/>
                    <a:pt x="809" y="5952"/>
                    <a:pt x="758" y="7169"/>
                  </a:cubicBezTo>
                  <a:cubicBezTo>
                    <a:pt x="752" y="7229"/>
                    <a:pt x="791" y="7257"/>
                    <a:pt x="835" y="7257"/>
                  </a:cubicBezTo>
                  <a:cubicBezTo>
                    <a:pt x="874" y="7257"/>
                    <a:pt x="917" y="7235"/>
                    <a:pt x="934" y="7194"/>
                  </a:cubicBezTo>
                  <a:cubicBezTo>
                    <a:pt x="1386" y="6014"/>
                    <a:pt x="1411" y="4559"/>
                    <a:pt x="1273" y="3304"/>
                  </a:cubicBezTo>
                  <a:cubicBezTo>
                    <a:pt x="1135" y="2137"/>
                    <a:pt x="758" y="995"/>
                    <a:pt x="81" y="16"/>
                  </a:cubicBezTo>
                  <a:cubicBezTo>
                    <a:pt x="73" y="5"/>
                    <a:pt x="63" y="0"/>
                    <a:pt x="52" y="0"/>
                  </a:cubicBezTo>
                  <a:close/>
                </a:path>
              </a:pathLst>
            </a:custGeom>
            <a:solidFill>
              <a:srgbClr val="5AC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3" name="Google Shape;1973;p40"/>
            <p:cNvSpPr/>
            <p:nvPr/>
          </p:nvSpPr>
          <p:spPr>
            <a:xfrm>
              <a:off x="5769950" y="1814925"/>
              <a:ext cx="154400" cy="152875"/>
            </a:xfrm>
            <a:custGeom>
              <a:avLst/>
              <a:gdLst/>
              <a:ahLst/>
              <a:cxnLst/>
              <a:rect l="l" t="t" r="r" b="b"/>
              <a:pathLst>
                <a:path w="6176" h="6115" extrusionOk="0">
                  <a:moveTo>
                    <a:pt x="5425" y="1"/>
                  </a:moveTo>
                  <a:cubicBezTo>
                    <a:pt x="3062" y="1"/>
                    <a:pt x="1000" y="3704"/>
                    <a:pt x="140" y="5811"/>
                  </a:cubicBezTo>
                  <a:lnTo>
                    <a:pt x="140" y="5811"/>
                  </a:lnTo>
                  <a:cubicBezTo>
                    <a:pt x="940" y="4192"/>
                    <a:pt x="2454" y="3060"/>
                    <a:pt x="3979" y="2362"/>
                  </a:cubicBezTo>
                  <a:cubicBezTo>
                    <a:pt x="4795" y="1986"/>
                    <a:pt x="5748" y="1597"/>
                    <a:pt x="6112" y="693"/>
                  </a:cubicBezTo>
                  <a:cubicBezTo>
                    <a:pt x="6150" y="593"/>
                    <a:pt x="6175" y="480"/>
                    <a:pt x="6162" y="380"/>
                  </a:cubicBezTo>
                  <a:cubicBezTo>
                    <a:pt x="6137" y="141"/>
                    <a:pt x="5899" y="41"/>
                    <a:pt x="5686" y="16"/>
                  </a:cubicBezTo>
                  <a:cubicBezTo>
                    <a:pt x="5598" y="6"/>
                    <a:pt x="5511" y="1"/>
                    <a:pt x="5425" y="1"/>
                  </a:cubicBezTo>
                  <a:close/>
                  <a:moveTo>
                    <a:pt x="140" y="5811"/>
                  </a:moveTo>
                  <a:lnTo>
                    <a:pt x="140" y="5811"/>
                  </a:lnTo>
                  <a:cubicBezTo>
                    <a:pt x="91" y="5910"/>
                    <a:pt x="45" y="6011"/>
                    <a:pt x="1" y="6115"/>
                  </a:cubicBezTo>
                  <a:lnTo>
                    <a:pt x="139" y="5813"/>
                  </a:lnTo>
                  <a:cubicBezTo>
                    <a:pt x="139" y="5813"/>
                    <a:pt x="140" y="5812"/>
                    <a:pt x="140" y="5811"/>
                  </a:cubicBezTo>
                  <a:close/>
                </a:path>
              </a:pathLst>
            </a:custGeom>
            <a:solidFill>
              <a:srgbClr val="2EA1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4" name="Google Shape;1974;p40"/>
            <p:cNvSpPr/>
            <p:nvPr/>
          </p:nvSpPr>
          <p:spPr>
            <a:xfrm>
              <a:off x="5766850" y="1834100"/>
              <a:ext cx="133550" cy="133425"/>
            </a:xfrm>
            <a:custGeom>
              <a:avLst/>
              <a:gdLst/>
              <a:ahLst/>
              <a:cxnLst/>
              <a:rect l="l" t="t" r="r" b="b"/>
              <a:pathLst>
                <a:path w="5342" h="5337" extrusionOk="0">
                  <a:moveTo>
                    <a:pt x="5292" y="0"/>
                  </a:moveTo>
                  <a:cubicBezTo>
                    <a:pt x="5289" y="0"/>
                    <a:pt x="5286" y="1"/>
                    <a:pt x="5283" y="2"/>
                  </a:cubicBezTo>
                  <a:cubicBezTo>
                    <a:pt x="4103" y="378"/>
                    <a:pt x="3049" y="1093"/>
                    <a:pt x="2196" y="1972"/>
                  </a:cubicBezTo>
                  <a:cubicBezTo>
                    <a:pt x="1305" y="2875"/>
                    <a:pt x="414" y="4017"/>
                    <a:pt x="25" y="5222"/>
                  </a:cubicBezTo>
                  <a:cubicBezTo>
                    <a:pt x="0" y="5295"/>
                    <a:pt x="49" y="5337"/>
                    <a:pt x="104" y="5337"/>
                  </a:cubicBezTo>
                  <a:cubicBezTo>
                    <a:pt x="134" y="5337"/>
                    <a:pt x="166" y="5324"/>
                    <a:pt x="188" y="5297"/>
                  </a:cubicBezTo>
                  <a:cubicBezTo>
                    <a:pt x="953" y="4268"/>
                    <a:pt x="1518" y="3139"/>
                    <a:pt x="2421" y="2198"/>
                  </a:cubicBezTo>
                  <a:cubicBezTo>
                    <a:pt x="3250" y="1319"/>
                    <a:pt x="4228" y="629"/>
                    <a:pt x="5308" y="64"/>
                  </a:cubicBezTo>
                  <a:cubicBezTo>
                    <a:pt x="5342" y="53"/>
                    <a:pt x="5324" y="0"/>
                    <a:pt x="5292" y="0"/>
                  </a:cubicBezTo>
                  <a:close/>
                </a:path>
              </a:pathLst>
            </a:custGeom>
            <a:solidFill>
              <a:srgbClr val="5AC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5" name="Google Shape;1975;p40"/>
            <p:cNvSpPr/>
            <p:nvPr/>
          </p:nvSpPr>
          <p:spPr>
            <a:xfrm>
              <a:off x="5602750" y="2205225"/>
              <a:ext cx="237500" cy="170100"/>
            </a:xfrm>
            <a:custGeom>
              <a:avLst/>
              <a:gdLst/>
              <a:ahLst/>
              <a:cxnLst/>
              <a:rect l="l" t="t" r="r" b="b"/>
              <a:pathLst>
                <a:path w="9500" h="6804" extrusionOk="0">
                  <a:moveTo>
                    <a:pt x="7914" y="0"/>
                  </a:moveTo>
                  <a:cubicBezTo>
                    <a:pt x="4972" y="0"/>
                    <a:pt x="1716" y="3959"/>
                    <a:pt x="214" y="6414"/>
                  </a:cubicBezTo>
                  <a:lnTo>
                    <a:pt x="0" y="6803"/>
                  </a:lnTo>
                  <a:cubicBezTo>
                    <a:pt x="1569" y="5009"/>
                    <a:pt x="3853" y="3428"/>
                    <a:pt x="6149" y="2888"/>
                  </a:cubicBezTo>
                  <a:cubicBezTo>
                    <a:pt x="7304" y="2625"/>
                    <a:pt x="8647" y="2374"/>
                    <a:pt x="9324" y="1232"/>
                  </a:cubicBezTo>
                  <a:cubicBezTo>
                    <a:pt x="9412" y="1106"/>
                    <a:pt x="9475" y="956"/>
                    <a:pt x="9487" y="805"/>
                  </a:cubicBezTo>
                  <a:cubicBezTo>
                    <a:pt x="9500" y="479"/>
                    <a:pt x="9211" y="278"/>
                    <a:pt x="8948" y="178"/>
                  </a:cubicBezTo>
                  <a:cubicBezTo>
                    <a:pt x="8610" y="56"/>
                    <a:pt x="8264" y="0"/>
                    <a:pt x="7914" y="0"/>
                  </a:cubicBezTo>
                  <a:close/>
                </a:path>
              </a:pathLst>
            </a:custGeom>
            <a:solidFill>
              <a:srgbClr val="2EA1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6" name="Google Shape;1976;p40"/>
            <p:cNvSpPr/>
            <p:nvPr/>
          </p:nvSpPr>
          <p:spPr>
            <a:xfrm>
              <a:off x="5594275" y="2235700"/>
              <a:ext cx="208650" cy="145625"/>
            </a:xfrm>
            <a:custGeom>
              <a:avLst/>
              <a:gdLst/>
              <a:ahLst/>
              <a:cxnLst/>
              <a:rect l="l" t="t" r="r" b="b"/>
              <a:pathLst>
                <a:path w="8346" h="5825" extrusionOk="0">
                  <a:moveTo>
                    <a:pt x="8295" y="0"/>
                  </a:moveTo>
                  <a:cubicBezTo>
                    <a:pt x="6652" y="214"/>
                    <a:pt x="5095" y="904"/>
                    <a:pt x="3740" y="1870"/>
                  </a:cubicBezTo>
                  <a:cubicBezTo>
                    <a:pt x="2335" y="2861"/>
                    <a:pt x="892" y="4179"/>
                    <a:pt x="38" y="5685"/>
                  </a:cubicBezTo>
                  <a:cubicBezTo>
                    <a:pt x="0" y="5751"/>
                    <a:pt x="55" y="5824"/>
                    <a:pt x="117" y="5824"/>
                  </a:cubicBezTo>
                  <a:cubicBezTo>
                    <a:pt x="137" y="5824"/>
                    <a:pt x="158" y="5816"/>
                    <a:pt x="176" y="5798"/>
                  </a:cubicBezTo>
                  <a:cubicBezTo>
                    <a:pt x="1406" y="4530"/>
                    <a:pt x="2460" y="3188"/>
                    <a:pt x="3903" y="2134"/>
                  </a:cubicBezTo>
                  <a:cubicBezTo>
                    <a:pt x="5233" y="1167"/>
                    <a:pt x="6702" y="477"/>
                    <a:pt x="8308" y="76"/>
                  </a:cubicBezTo>
                  <a:cubicBezTo>
                    <a:pt x="8346" y="63"/>
                    <a:pt x="8346" y="0"/>
                    <a:pt x="8295" y="0"/>
                  </a:cubicBezTo>
                  <a:close/>
                </a:path>
              </a:pathLst>
            </a:custGeom>
            <a:solidFill>
              <a:srgbClr val="5AC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7" name="Google Shape;1977;p40"/>
            <p:cNvSpPr/>
            <p:nvPr/>
          </p:nvSpPr>
          <p:spPr>
            <a:xfrm>
              <a:off x="5578600" y="2325050"/>
              <a:ext cx="243475" cy="213725"/>
            </a:xfrm>
            <a:custGeom>
              <a:avLst/>
              <a:gdLst/>
              <a:ahLst/>
              <a:cxnLst/>
              <a:rect l="l" t="t" r="r" b="b"/>
              <a:pathLst>
                <a:path w="9739" h="8549" extrusionOk="0">
                  <a:moveTo>
                    <a:pt x="8388" y="0"/>
                  </a:moveTo>
                  <a:cubicBezTo>
                    <a:pt x="4970" y="0"/>
                    <a:pt x="1615" y="5090"/>
                    <a:pt x="188" y="8097"/>
                  </a:cubicBezTo>
                  <a:lnTo>
                    <a:pt x="0" y="8548"/>
                  </a:lnTo>
                  <a:cubicBezTo>
                    <a:pt x="1506" y="6390"/>
                    <a:pt x="3828" y="4332"/>
                    <a:pt x="6300" y="3403"/>
                  </a:cubicBezTo>
                  <a:cubicBezTo>
                    <a:pt x="7542" y="2939"/>
                    <a:pt x="8998" y="2450"/>
                    <a:pt x="9600" y="1132"/>
                  </a:cubicBezTo>
                  <a:cubicBezTo>
                    <a:pt x="9675" y="981"/>
                    <a:pt x="9738" y="818"/>
                    <a:pt x="9726" y="655"/>
                  </a:cubicBezTo>
                  <a:cubicBezTo>
                    <a:pt x="9688" y="304"/>
                    <a:pt x="9362" y="128"/>
                    <a:pt x="9048" y="65"/>
                  </a:cubicBezTo>
                  <a:cubicBezTo>
                    <a:pt x="8828" y="21"/>
                    <a:pt x="8608" y="0"/>
                    <a:pt x="8388" y="0"/>
                  </a:cubicBezTo>
                  <a:close/>
                </a:path>
              </a:pathLst>
            </a:custGeom>
            <a:solidFill>
              <a:srgbClr val="2EA1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8" name="Google Shape;1978;p40"/>
            <p:cNvSpPr/>
            <p:nvPr/>
          </p:nvSpPr>
          <p:spPr>
            <a:xfrm>
              <a:off x="5569875" y="2358325"/>
              <a:ext cx="212275" cy="187375"/>
            </a:xfrm>
            <a:custGeom>
              <a:avLst/>
              <a:gdLst/>
              <a:ahLst/>
              <a:cxnLst/>
              <a:rect l="l" t="t" r="r" b="b"/>
              <a:pathLst>
                <a:path w="8491" h="7495" extrusionOk="0">
                  <a:moveTo>
                    <a:pt x="8443" y="0"/>
                  </a:moveTo>
                  <a:cubicBezTo>
                    <a:pt x="8439" y="0"/>
                    <a:pt x="8435" y="1"/>
                    <a:pt x="8431" y="2"/>
                  </a:cubicBezTo>
                  <a:cubicBezTo>
                    <a:pt x="6661" y="491"/>
                    <a:pt x="5055" y="1457"/>
                    <a:pt x="3687" y="2675"/>
                  </a:cubicBezTo>
                  <a:cubicBezTo>
                    <a:pt x="2257" y="3955"/>
                    <a:pt x="826" y="5586"/>
                    <a:pt x="35" y="7355"/>
                  </a:cubicBezTo>
                  <a:cubicBezTo>
                    <a:pt x="1" y="7434"/>
                    <a:pt x="57" y="7494"/>
                    <a:pt x="119" y="7494"/>
                  </a:cubicBezTo>
                  <a:cubicBezTo>
                    <a:pt x="147" y="7494"/>
                    <a:pt x="176" y="7483"/>
                    <a:pt x="199" y="7456"/>
                  </a:cubicBezTo>
                  <a:cubicBezTo>
                    <a:pt x="801" y="6678"/>
                    <a:pt x="1303" y="5837"/>
                    <a:pt x="1918" y="5059"/>
                  </a:cubicBezTo>
                  <a:cubicBezTo>
                    <a:pt x="2495" y="4331"/>
                    <a:pt x="3110" y="3628"/>
                    <a:pt x="3800" y="3001"/>
                  </a:cubicBezTo>
                  <a:cubicBezTo>
                    <a:pt x="5168" y="1734"/>
                    <a:pt x="6724" y="755"/>
                    <a:pt x="8456" y="77"/>
                  </a:cubicBezTo>
                  <a:cubicBezTo>
                    <a:pt x="8490" y="54"/>
                    <a:pt x="8483" y="0"/>
                    <a:pt x="8443" y="0"/>
                  </a:cubicBezTo>
                  <a:close/>
                </a:path>
              </a:pathLst>
            </a:custGeom>
            <a:solidFill>
              <a:srgbClr val="5AC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79" name="Google Shape;1979;p40"/>
            <p:cNvSpPr/>
            <p:nvPr/>
          </p:nvSpPr>
          <p:spPr>
            <a:xfrm>
              <a:off x="5639775" y="2082800"/>
              <a:ext cx="206125" cy="149475"/>
            </a:xfrm>
            <a:custGeom>
              <a:avLst/>
              <a:gdLst/>
              <a:ahLst/>
              <a:cxnLst/>
              <a:rect l="l" t="t" r="r" b="b"/>
              <a:pathLst>
                <a:path w="8245" h="5979" extrusionOk="0">
                  <a:moveTo>
                    <a:pt x="6878" y="1"/>
                  </a:moveTo>
                  <a:cubicBezTo>
                    <a:pt x="4329" y="1"/>
                    <a:pt x="1533" y="3513"/>
                    <a:pt x="218" y="5658"/>
                  </a:cubicBezTo>
                  <a:lnTo>
                    <a:pt x="218" y="5658"/>
                  </a:lnTo>
                  <a:cubicBezTo>
                    <a:pt x="1467" y="3928"/>
                    <a:pt x="3439" y="2965"/>
                    <a:pt x="5321" y="2515"/>
                  </a:cubicBezTo>
                  <a:cubicBezTo>
                    <a:pt x="6337" y="2289"/>
                    <a:pt x="7504" y="2063"/>
                    <a:pt x="8107" y="1072"/>
                  </a:cubicBezTo>
                  <a:cubicBezTo>
                    <a:pt x="8170" y="959"/>
                    <a:pt x="8232" y="833"/>
                    <a:pt x="8245" y="695"/>
                  </a:cubicBezTo>
                  <a:cubicBezTo>
                    <a:pt x="8245" y="419"/>
                    <a:pt x="8006" y="243"/>
                    <a:pt x="7768" y="156"/>
                  </a:cubicBezTo>
                  <a:cubicBezTo>
                    <a:pt x="7477" y="50"/>
                    <a:pt x="7179" y="1"/>
                    <a:pt x="6878" y="1"/>
                  </a:cubicBezTo>
                  <a:close/>
                  <a:moveTo>
                    <a:pt x="218" y="5658"/>
                  </a:moveTo>
                  <a:cubicBezTo>
                    <a:pt x="142" y="5762"/>
                    <a:pt x="70" y="5869"/>
                    <a:pt x="0" y="5978"/>
                  </a:cubicBezTo>
                  <a:lnTo>
                    <a:pt x="214" y="5664"/>
                  </a:lnTo>
                  <a:cubicBezTo>
                    <a:pt x="215" y="5662"/>
                    <a:pt x="216" y="5660"/>
                    <a:pt x="218" y="5658"/>
                  </a:cubicBezTo>
                  <a:close/>
                </a:path>
              </a:pathLst>
            </a:custGeom>
            <a:solidFill>
              <a:srgbClr val="2EA1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0" name="Google Shape;1980;p40"/>
            <p:cNvSpPr/>
            <p:nvPr/>
          </p:nvSpPr>
          <p:spPr>
            <a:xfrm>
              <a:off x="5636975" y="2105775"/>
              <a:ext cx="179375" cy="128900"/>
            </a:xfrm>
            <a:custGeom>
              <a:avLst/>
              <a:gdLst/>
              <a:ahLst/>
              <a:cxnLst/>
              <a:rect l="l" t="t" r="r" b="b"/>
              <a:pathLst>
                <a:path w="7175" h="5156" extrusionOk="0">
                  <a:moveTo>
                    <a:pt x="7135" y="1"/>
                  </a:moveTo>
                  <a:cubicBezTo>
                    <a:pt x="7133" y="1"/>
                    <a:pt x="7130" y="1"/>
                    <a:pt x="7127" y="2"/>
                  </a:cubicBezTo>
                  <a:cubicBezTo>
                    <a:pt x="5696" y="178"/>
                    <a:pt x="4341" y="780"/>
                    <a:pt x="3174" y="1621"/>
                  </a:cubicBezTo>
                  <a:cubicBezTo>
                    <a:pt x="1969" y="2499"/>
                    <a:pt x="727" y="3679"/>
                    <a:pt x="37" y="5022"/>
                  </a:cubicBezTo>
                  <a:cubicBezTo>
                    <a:pt x="0" y="5085"/>
                    <a:pt x="50" y="5156"/>
                    <a:pt x="109" y="5156"/>
                  </a:cubicBezTo>
                  <a:cubicBezTo>
                    <a:pt x="131" y="5156"/>
                    <a:pt x="154" y="5146"/>
                    <a:pt x="175" y="5122"/>
                  </a:cubicBezTo>
                  <a:cubicBezTo>
                    <a:pt x="1229" y="4030"/>
                    <a:pt x="2107" y="2826"/>
                    <a:pt x="3337" y="1897"/>
                  </a:cubicBezTo>
                  <a:cubicBezTo>
                    <a:pt x="4479" y="1044"/>
                    <a:pt x="5747" y="441"/>
                    <a:pt x="7140" y="77"/>
                  </a:cubicBezTo>
                  <a:cubicBezTo>
                    <a:pt x="7174" y="66"/>
                    <a:pt x="7166" y="1"/>
                    <a:pt x="7135" y="1"/>
                  </a:cubicBezTo>
                  <a:close/>
                </a:path>
              </a:pathLst>
            </a:custGeom>
            <a:solidFill>
              <a:srgbClr val="5AC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1" name="Google Shape;1981;p40"/>
            <p:cNvSpPr/>
            <p:nvPr/>
          </p:nvSpPr>
          <p:spPr>
            <a:xfrm>
              <a:off x="5705650" y="1942225"/>
              <a:ext cx="167550" cy="134125"/>
            </a:xfrm>
            <a:custGeom>
              <a:avLst/>
              <a:gdLst/>
              <a:ahLst/>
              <a:cxnLst/>
              <a:rect l="l" t="t" r="r" b="b"/>
              <a:pathLst>
                <a:path w="6702" h="5365" extrusionOk="0">
                  <a:moveTo>
                    <a:pt x="5681" y="1"/>
                  </a:moveTo>
                  <a:cubicBezTo>
                    <a:pt x="3472" y="1"/>
                    <a:pt x="1200" y="3189"/>
                    <a:pt x="164" y="5088"/>
                  </a:cubicBezTo>
                  <a:lnTo>
                    <a:pt x="132" y="5143"/>
                  </a:lnTo>
                  <a:lnTo>
                    <a:pt x="132" y="5143"/>
                  </a:lnTo>
                  <a:cubicBezTo>
                    <a:pt x="1096" y="3595"/>
                    <a:pt x="2736" y="2669"/>
                    <a:pt x="4330" y="2190"/>
                  </a:cubicBezTo>
                  <a:cubicBezTo>
                    <a:pt x="5171" y="1926"/>
                    <a:pt x="6137" y="1675"/>
                    <a:pt x="6601" y="822"/>
                  </a:cubicBezTo>
                  <a:cubicBezTo>
                    <a:pt x="6651" y="721"/>
                    <a:pt x="6702" y="608"/>
                    <a:pt x="6689" y="508"/>
                  </a:cubicBezTo>
                  <a:cubicBezTo>
                    <a:pt x="6689" y="270"/>
                    <a:pt x="6476" y="132"/>
                    <a:pt x="6275" y="81"/>
                  </a:cubicBezTo>
                  <a:cubicBezTo>
                    <a:pt x="6078" y="26"/>
                    <a:pt x="5880" y="1"/>
                    <a:pt x="5681" y="1"/>
                  </a:cubicBezTo>
                  <a:close/>
                  <a:moveTo>
                    <a:pt x="132" y="5143"/>
                  </a:moveTo>
                  <a:cubicBezTo>
                    <a:pt x="86" y="5215"/>
                    <a:pt x="43" y="5289"/>
                    <a:pt x="0" y="5364"/>
                  </a:cubicBezTo>
                  <a:lnTo>
                    <a:pt x="132" y="5143"/>
                  </a:lnTo>
                  <a:close/>
                </a:path>
              </a:pathLst>
            </a:custGeom>
            <a:solidFill>
              <a:srgbClr val="2EA1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2" name="Google Shape;1982;p40"/>
            <p:cNvSpPr/>
            <p:nvPr/>
          </p:nvSpPr>
          <p:spPr>
            <a:xfrm>
              <a:off x="5702750" y="1960875"/>
              <a:ext cx="145975" cy="115325"/>
            </a:xfrm>
            <a:custGeom>
              <a:avLst/>
              <a:gdLst/>
              <a:ahLst/>
              <a:cxnLst/>
              <a:rect l="l" t="t" r="r" b="b"/>
              <a:pathLst>
                <a:path w="5839" h="4613" extrusionOk="0">
                  <a:moveTo>
                    <a:pt x="5776" y="0"/>
                  </a:moveTo>
                  <a:cubicBezTo>
                    <a:pt x="4596" y="214"/>
                    <a:pt x="3517" y="766"/>
                    <a:pt x="2576" y="1494"/>
                  </a:cubicBezTo>
                  <a:cubicBezTo>
                    <a:pt x="1585" y="2272"/>
                    <a:pt x="556" y="3326"/>
                    <a:pt x="29" y="4468"/>
                  </a:cubicBezTo>
                  <a:cubicBezTo>
                    <a:pt x="1" y="4533"/>
                    <a:pt x="49" y="4613"/>
                    <a:pt x="107" y="4613"/>
                  </a:cubicBezTo>
                  <a:cubicBezTo>
                    <a:pt x="127" y="4613"/>
                    <a:pt x="147" y="4603"/>
                    <a:pt x="167" y="4581"/>
                  </a:cubicBezTo>
                  <a:cubicBezTo>
                    <a:pt x="1020" y="3690"/>
                    <a:pt x="1673" y="2673"/>
                    <a:pt x="2626" y="1870"/>
                  </a:cubicBezTo>
                  <a:cubicBezTo>
                    <a:pt x="3567" y="1067"/>
                    <a:pt x="4634" y="490"/>
                    <a:pt x="5801" y="76"/>
                  </a:cubicBezTo>
                  <a:cubicBezTo>
                    <a:pt x="5839" y="63"/>
                    <a:pt x="5826" y="0"/>
                    <a:pt x="5776" y="0"/>
                  </a:cubicBezTo>
                  <a:close/>
                </a:path>
              </a:pathLst>
            </a:custGeom>
            <a:solidFill>
              <a:srgbClr val="5ACC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3" name="Google Shape;1983;p40"/>
            <p:cNvSpPr/>
            <p:nvPr/>
          </p:nvSpPr>
          <p:spPr>
            <a:xfrm>
              <a:off x="5680350" y="1945225"/>
              <a:ext cx="616125" cy="799425"/>
            </a:xfrm>
            <a:custGeom>
              <a:avLst/>
              <a:gdLst/>
              <a:ahLst/>
              <a:cxnLst/>
              <a:rect l="l" t="t" r="r" b="b"/>
              <a:pathLst>
                <a:path w="24645" h="31977" extrusionOk="0">
                  <a:moveTo>
                    <a:pt x="24586" y="0"/>
                  </a:moveTo>
                  <a:cubicBezTo>
                    <a:pt x="24566" y="0"/>
                    <a:pt x="24547" y="11"/>
                    <a:pt x="24542" y="37"/>
                  </a:cubicBezTo>
                  <a:cubicBezTo>
                    <a:pt x="23550" y="2546"/>
                    <a:pt x="22057" y="4755"/>
                    <a:pt x="20212" y="6713"/>
                  </a:cubicBezTo>
                  <a:cubicBezTo>
                    <a:pt x="18393" y="8658"/>
                    <a:pt x="16322" y="10302"/>
                    <a:pt x="14264" y="11971"/>
                  </a:cubicBezTo>
                  <a:cubicBezTo>
                    <a:pt x="10085" y="15346"/>
                    <a:pt x="6045" y="19098"/>
                    <a:pt x="3472" y="23892"/>
                  </a:cubicBezTo>
                  <a:cubicBezTo>
                    <a:pt x="2117" y="26402"/>
                    <a:pt x="962" y="29112"/>
                    <a:pt x="34" y="31810"/>
                  </a:cubicBezTo>
                  <a:cubicBezTo>
                    <a:pt x="0" y="31902"/>
                    <a:pt x="83" y="31977"/>
                    <a:pt x="161" y="31977"/>
                  </a:cubicBezTo>
                  <a:cubicBezTo>
                    <a:pt x="200" y="31977"/>
                    <a:pt x="238" y="31957"/>
                    <a:pt x="260" y="31911"/>
                  </a:cubicBezTo>
                  <a:cubicBezTo>
                    <a:pt x="1414" y="29577"/>
                    <a:pt x="2255" y="27104"/>
                    <a:pt x="3434" y="24770"/>
                  </a:cubicBezTo>
                  <a:cubicBezTo>
                    <a:pt x="4627" y="22424"/>
                    <a:pt x="6132" y="20303"/>
                    <a:pt x="7889" y="18345"/>
                  </a:cubicBezTo>
                  <a:cubicBezTo>
                    <a:pt x="9822" y="16200"/>
                    <a:pt x="11993" y="14280"/>
                    <a:pt x="14226" y="12447"/>
                  </a:cubicBezTo>
                  <a:cubicBezTo>
                    <a:pt x="16284" y="10766"/>
                    <a:pt x="18355" y="9109"/>
                    <a:pt x="20187" y="7177"/>
                  </a:cubicBezTo>
                  <a:cubicBezTo>
                    <a:pt x="22107" y="5132"/>
                    <a:pt x="23814" y="2772"/>
                    <a:pt x="24629" y="62"/>
                  </a:cubicBezTo>
                  <a:cubicBezTo>
                    <a:pt x="24644" y="24"/>
                    <a:pt x="24615" y="0"/>
                    <a:pt x="24586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4" name="Google Shape;1984;p40"/>
            <p:cNvSpPr/>
            <p:nvPr/>
          </p:nvSpPr>
          <p:spPr>
            <a:xfrm>
              <a:off x="6194675" y="1964625"/>
              <a:ext cx="43550" cy="143250"/>
            </a:xfrm>
            <a:custGeom>
              <a:avLst/>
              <a:gdLst/>
              <a:ahLst/>
              <a:cxnLst/>
              <a:rect l="l" t="t" r="r" b="b"/>
              <a:pathLst>
                <a:path w="1742" h="5730" extrusionOk="0">
                  <a:moveTo>
                    <a:pt x="1674" y="1"/>
                  </a:moveTo>
                  <a:cubicBezTo>
                    <a:pt x="1645" y="1"/>
                    <a:pt x="1615" y="17"/>
                    <a:pt x="1609" y="51"/>
                  </a:cubicBezTo>
                  <a:cubicBezTo>
                    <a:pt x="1258" y="1934"/>
                    <a:pt x="1107" y="3954"/>
                    <a:pt x="41" y="5585"/>
                  </a:cubicBezTo>
                  <a:cubicBezTo>
                    <a:pt x="1" y="5645"/>
                    <a:pt x="56" y="5729"/>
                    <a:pt x="112" y="5729"/>
                  </a:cubicBezTo>
                  <a:cubicBezTo>
                    <a:pt x="127" y="5729"/>
                    <a:pt x="141" y="5724"/>
                    <a:pt x="154" y="5711"/>
                  </a:cubicBezTo>
                  <a:cubicBezTo>
                    <a:pt x="831" y="5196"/>
                    <a:pt x="1057" y="4230"/>
                    <a:pt x="1220" y="3439"/>
                  </a:cubicBezTo>
                  <a:cubicBezTo>
                    <a:pt x="1459" y="2323"/>
                    <a:pt x="1597" y="1193"/>
                    <a:pt x="1735" y="64"/>
                  </a:cubicBezTo>
                  <a:cubicBezTo>
                    <a:pt x="1742" y="23"/>
                    <a:pt x="1708" y="1"/>
                    <a:pt x="1674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5" name="Google Shape;1985;p40"/>
            <p:cNvSpPr/>
            <p:nvPr/>
          </p:nvSpPr>
          <p:spPr>
            <a:xfrm>
              <a:off x="6113700" y="2077575"/>
              <a:ext cx="207375" cy="109200"/>
            </a:xfrm>
            <a:custGeom>
              <a:avLst/>
              <a:gdLst/>
              <a:ahLst/>
              <a:cxnLst/>
              <a:rect l="l" t="t" r="r" b="b"/>
              <a:pathLst>
                <a:path w="8295" h="4368" extrusionOk="0">
                  <a:moveTo>
                    <a:pt x="8265" y="0"/>
                  </a:moveTo>
                  <a:cubicBezTo>
                    <a:pt x="8256" y="0"/>
                    <a:pt x="8245" y="4"/>
                    <a:pt x="8237" y="13"/>
                  </a:cubicBezTo>
                  <a:cubicBezTo>
                    <a:pt x="7283" y="1368"/>
                    <a:pt x="5551" y="1720"/>
                    <a:pt x="4045" y="2146"/>
                  </a:cubicBezTo>
                  <a:cubicBezTo>
                    <a:pt x="2677" y="2535"/>
                    <a:pt x="971" y="3075"/>
                    <a:pt x="42" y="4230"/>
                  </a:cubicBezTo>
                  <a:cubicBezTo>
                    <a:pt x="1" y="4281"/>
                    <a:pt x="45" y="4368"/>
                    <a:pt x="104" y="4368"/>
                  </a:cubicBezTo>
                  <a:cubicBezTo>
                    <a:pt x="116" y="4368"/>
                    <a:pt x="130" y="4364"/>
                    <a:pt x="143" y="4355"/>
                  </a:cubicBezTo>
                  <a:cubicBezTo>
                    <a:pt x="921" y="3815"/>
                    <a:pt x="1636" y="3288"/>
                    <a:pt x="2527" y="2925"/>
                  </a:cubicBezTo>
                  <a:cubicBezTo>
                    <a:pt x="3255" y="2623"/>
                    <a:pt x="4008" y="2423"/>
                    <a:pt x="4773" y="2209"/>
                  </a:cubicBezTo>
                  <a:cubicBezTo>
                    <a:pt x="6141" y="1833"/>
                    <a:pt x="7521" y="1306"/>
                    <a:pt x="8287" y="38"/>
                  </a:cubicBezTo>
                  <a:cubicBezTo>
                    <a:pt x="8295" y="14"/>
                    <a:pt x="8282" y="0"/>
                    <a:pt x="8265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6" name="Google Shape;1986;p40"/>
            <p:cNvSpPr/>
            <p:nvPr/>
          </p:nvSpPr>
          <p:spPr>
            <a:xfrm>
              <a:off x="6021100" y="1991850"/>
              <a:ext cx="63775" cy="270950"/>
            </a:xfrm>
            <a:custGeom>
              <a:avLst/>
              <a:gdLst/>
              <a:ahLst/>
              <a:cxnLst/>
              <a:rect l="l" t="t" r="r" b="b"/>
              <a:pathLst>
                <a:path w="2551" h="10838" extrusionOk="0">
                  <a:moveTo>
                    <a:pt x="2467" y="0"/>
                  </a:moveTo>
                  <a:cubicBezTo>
                    <a:pt x="2447" y="0"/>
                    <a:pt x="2428" y="9"/>
                    <a:pt x="2416" y="29"/>
                  </a:cubicBezTo>
                  <a:cubicBezTo>
                    <a:pt x="1349" y="1409"/>
                    <a:pt x="973" y="3141"/>
                    <a:pt x="1023" y="4873"/>
                  </a:cubicBezTo>
                  <a:cubicBezTo>
                    <a:pt x="1061" y="5814"/>
                    <a:pt x="1161" y="6743"/>
                    <a:pt x="1048" y="7696"/>
                  </a:cubicBezTo>
                  <a:cubicBezTo>
                    <a:pt x="910" y="8775"/>
                    <a:pt x="471" y="9666"/>
                    <a:pt x="44" y="10645"/>
                  </a:cubicBezTo>
                  <a:cubicBezTo>
                    <a:pt x="0" y="10750"/>
                    <a:pt x="79" y="10837"/>
                    <a:pt x="165" y="10837"/>
                  </a:cubicBezTo>
                  <a:cubicBezTo>
                    <a:pt x="202" y="10837"/>
                    <a:pt x="240" y="10821"/>
                    <a:pt x="270" y="10783"/>
                  </a:cubicBezTo>
                  <a:cubicBezTo>
                    <a:pt x="1324" y="9302"/>
                    <a:pt x="1512" y="7295"/>
                    <a:pt x="1349" y="5538"/>
                  </a:cubicBezTo>
                  <a:cubicBezTo>
                    <a:pt x="1186" y="3656"/>
                    <a:pt x="1387" y="1673"/>
                    <a:pt x="2516" y="92"/>
                  </a:cubicBezTo>
                  <a:cubicBezTo>
                    <a:pt x="2551" y="40"/>
                    <a:pt x="2509" y="0"/>
                    <a:pt x="2467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7" name="Google Shape;1987;p40"/>
            <p:cNvSpPr/>
            <p:nvPr/>
          </p:nvSpPr>
          <p:spPr>
            <a:xfrm>
              <a:off x="6017175" y="1995725"/>
              <a:ext cx="42075" cy="145400"/>
            </a:xfrm>
            <a:custGeom>
              <a:avLst/>
              <a:gdLst/>
              <a:ahLst/>
              <a:cxnLst/>
              <a:rect l="l" t="t" r="r" b="b"/>
              <a:pathLst>
                <a:path w="1683" h="5816" extrusionOk="0">
                  <a:moveTo>
                    <a:pt x="389" y="1"/>
                  </a:moveTo>
                  <a:cubicBezTo>
                    <a:pt x="370" y="1"/>
                    <a:pt x="349" y="12"/>
                    <a:pt x="339" y="37"/>
                  </a:cubicBezTo>
                  <a:cubicBezTo>
                    <a:pt x="0" y="991"/>
                    <a:pt x="0" y="1869"/>
                    <a:pt x="440" y="2773"/>
                  </a:cubicBezTo>
                  <a:cubicBezTo>
                    <a:pt x="640" y="3187"/>
                    <a:pt x="841" y="3588"/>
                    <a:pt x="979" y="4015"/>
                  </a:cubicBezTo>
                  <a:cubicBezTo>
                    <a:pt x="1180" y="4592"/>
                    <a:pt x="1168" y="5195"/>
                    <a:pt x="1331" y="5759"/>
                  </a:cubicBezTo>
                  <a:cubicBezTo>
                    <a:pt x="1337" y="5797"/>
                    <a:pt x="1365" y="5816"/>
                    <a:pt x="1395" y="5816"/>
                  </a:cubicBezTo>
                  <a:cubicBezTo>
                    <a:pt x="1425" y="5816"/>
                    <a:pt x="1456" y="5797"/>
                    <a:pt x="1469" y="5759"/>
                  </a:cubicBezTo>
                  <a:cubicBezTo>
                    <a:pt x="1682" y="4944"/>
                    <a:pt x="1255" y="3902"/>
                    <a:pt x="904" y="3162"/>
                  </a:cubicBezTo>
                  <a:cubicBezTo>
                    <a:pt x="766" y="2873"/>
                    <a:pt x="590" y="2584"/>
                    <a:pt x="465" y="2271"/>
                  </a:cubicBezTo>
                  <a:cubicBezTo>
                    <a:pt x="176" y="1568"/>
                    <a:pt x="239" y="790"/>
                    <a:pt x="427" y="62"/>
                  </a:cubicBezTo>
                  <a:cubicBezTo>
                    <a:pt x="442" y="25"/>
                    <a:pt x="417" y="1"/>
                    <a:pt x="389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8" name="Google Shape;1988;p40"/>
            <p:cNvSpPr/>
            <p:nvPr/>
          </p:nvSpPr>
          <p:spPr>
            <a:xfrm>
              <a:off x="5884125" y="2312100"/>
              <a:ext cx="394250" cy="80250"/>
            </a:xfrm>
            <a:custGeom>
              <a:avLst/>
              <a:gdLst/>
              <a:ahLst/>
              <a:cxnLst/>
              <a:rect l="l" t="t" r="r" b="b"/>
              <a:pathLst>
                <a:path w="15770" h="3210" extrusionOk="0">
                  <a:moveTo>
                    <a:pt x="15706" y="0"/>
                  </a:moveTo>
                  <a:cubicBezTo>
                    <a:pt x="15700" y="0"/>
                    <a:pt x="15694" y="2"/>
                    <a:pt x="15688" y="6"/>
                  </a:cubicBezTo>
                  <a:cubicBezTo>
                    <a:pt x="13631" y="1238"/>
                    <a:pt x="11409" y="1480"/>
                    <a:pt x="9121" y="1480"/>
                  </a:cubicBezTo>
                  <a:cubicBezTo>
                    <a:pt x="8449" y="1480"/>
                    <a:pt x="7772" y="1459"/>
                    <a:pt x="7092" y="1437"/>
                  </a:cubicBezTo>
                  <a:cubicBezTo>
                    <a:pt x="6570" y="1417"/>
                    <a:pt x="6048" y="1399"/>
                    <a:pt x="5527" y="1399"/>
                  </a:cubicBezTo>
                  <a:cubicBezTo>
                    <a:pt x="4745" y="1399"/>
                    <a:pt x="3965" y="1439"/>
                    <a:pt x="3189" y="1575"/>
                  </a:cubicBezTo>
                  <a:cubicBezTo>
                    <a:pt x="2123" y="1750"/>
                    <a:pt x="767" y="2152"/>
                    <a:pt x="52" y="3030"/>
                  </a:cubicBezTo>
                  <a:cubicBezTo>
                    <a:pt x="0" y="3103"/>
                    <a:pt x="51" y="3209"/>
                    <a:pt x="127" y="3209"/>
                  </a:cubicBezTo>
                  <a:cubicBezTo>
                    <a:pt x="143" y="3209"/>
                    <a:pt x="160" y="3205"/>
                    <a:pt x="177" y="3194"/>
                  </a:cubicBezTo>
                  <a:cubicBezTo>
                    <a:pt x="755" y="2805"/>
                    <a:pt x="1257" y="2403"/>
                    <a:pt x="1922" y="2152"/>
                  </a:cubicBezTo>
                  <a:cubicBezTo>
                    <a:pt x="2524" y="1939"/>
                    <a:pt x="3152" y="1801"/>
                    <a:pt x="3792" y="1725"/>
                  </a:cubicBezTo>
                  <a:cubicBezTo>
                    <a:pt x="4389" y="1657"/>
                    <a:pt x="4988" y="1635"/>
                    <a:pt x="5587" y="1635"/>
                  </a:cubicBezTo>
                  <a:cubicBezTo>
                    <a:pt x="6424" y="1635"/>
                    <a:pt x="7262" y="1678"/>
                    <a:pt x="8096" y="1700"/>
                  </a:cubicBezTo>
                  <a:cubicBezTo>
                    <a:pt x="8532" y="1713"/>
                    <a:pt x="8979" y="1723"/>
                    <a:pt x="9431" y="1723"/>
                  </a:cubicBezTo>
                  <a:cubicBezTo>
                    <a:pt x="11645" y="1723"/>
                    <a:pt x="13977" y="1478"/>
                    <a:pt x="15738" y="81"/>
                  </a:cubicBezTo>
                  <a:cubicBezTo>
                    <a:pt x="15770" y="50"/>
                    <a:pt x="15739" y="0"/>
                    <a:pt x="15706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89" name="Google Shape;1989;p40"/>
            <p:cNvSpPr/>
            <p:nvPr/>
          </p:nvSpPr>
          <p:spPr>
            <a:xfrm>
              <a:off x="6178750" y="2345175"/>
              <a:ext cx="147050" cy="17800"/>
            </a:xfrm>
            <a:custGeom>
              <a:avLst/>
              <a:gdLst/>
              <a:ahLst/>
              <a:cxnLst/>
              <a:rect l="l" t="t" r="r" b="b"/>
              <a:pathLst>
                <a:path w="5882" h="712" extrusionOk="0">
                  <a:moveTo>
                    <a:pt x="113" y="1"/>
                  </a:moveTo>
                  <a:cubicBezTo>
                    <a:pt x="13" y="1"/>
                    <a:pt x="0" y="151"/>
                    <a:pt x="88" y="176"/>
                  </a:cubicBezTo>
                  <a:cubicBezTo>
                    <a:pt x="966" y="453"/>
                    <a:pt x="2008" y="641"/>
                    <a:pt x="2924" y="704"/>
                  </a:cubicBezTo>
                  <a:cubicBezTo>
                    <a:pt x="3014" y="709"/>
                    <a:pt x="3104" y="712"/>
                    <a:pt x="3193" y="712"/>
                  </a:cubicBezTo>
                  <a:cubicBezTo>
                    <a:pt x="4103" y="712"/>
                    <a:pt x="4990" y="433"/>
                    <a:pt x="5835" y="101"/>
                  </a:cubicBezTo>
                  <a:cubicBezTo>
                    <a:pt x="5882" y="90"/>
                    <a:pt x="5864" y="24"/>
                    <a:pt x="5821" y="24"/>
                  </a:cubicBezTo>
                  <a:cubicBezTo>
                    <a:pt x="5818" y="24"/>
                    <a:pt x="5814" y="25"/>
                    <a:pt x="5810" y="26"/>
                  </a:cubicBezTo>
                  <a:cubicBezTo>
                    <a:pt x="4950" y="246"/>
                    <a:pt x="4090" y="506"/>
                    <a:pt x="3204" y="506"/>
                  </a:cubicBezTo>
                  <a:cubicBezTo>
                    <a:pt x="3082" y="506"/>
                    <a:pt x="2959" y="501"/>
                    <a:pt x="2836" y="490"/>
                  </a:cubicBezTo>
                  <a:cubicBezTo>
                    <a:pt x="1920" y="415"/>
                    <a:pt x="1029" y="89"/>
                    <a:pt x="113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0" name="Google Shape;1990;p40"/>
            <p:cNvSpPr/>
            <p:nvPr/>
          </p:nvSpPr>
          <p:spPr>
            <a:xfrm>
              <a:off x="5700325" y="2468325"/>
              <a:ext cx="445025" cy="228250"/>
            </a:xfrm>
            <a:custGeom>
              <a:avLst/>
              <a:gdLst/>
              <a:ahLst/>
              <a:cxnLst/>
              <a:rect l="l" t="t" r="r" b="b"/>
              <a:pathLst>
                <a:path w="17801" h="9130" extrusionOk="0">
                  <a:moveTo>
                    <a:pt x="17738" y="1"/>
                  </a:moveTo>
                  <a:cubicBezTo>
                    <a:pt x="17732" y="1"/>
                    <a:pt x="17725" y="2"/>
                    <a:pt x="17719" y="6"/>
                  </a:cubicBezTo>
                  <a:cubicBezTo>
                    <a:pt x="14720" y="2215"/>
                    <a:pt x="10867" y="2115"/>
                    <a:pt x="7417" y="3056"/>
                  </a:cubicBezTo>
                  <a:cubicBezTo>
                    <a:pt x="5835" y="3482"/>
                    <a:pt x="4380" y="4185"/>
                    <a:pt x="3100" y="5227"/>
                  </a:cubicBezTo>
                  <a:cubicBezTo>
                    <a:pt x="2422" y="5779"/>
                    <a:pt x="1795" y="6406"/>
                    <a:pt x="1242" y="7084"/>
                  </a:cubicBezTo>
                  <a:cubicBezTo>
                    <a:pt x="778" y="7661"/>
                    <a:pt x="276" y="8301"/>
                    <a:pt x="25" y="8991"/>
                  </a:cubicBezTo>
                  <a:cubicBezTo>
                    <a:pt x="1" y="9074"/>
                    <a:pt x="73" y="9129"/>
                    <a:pt x="144" y="9129"/>
                  </a:cubicBezTo>
                  <a:cubicBezTo>
                    <a:pt x="181" y="9129"/>
                    <a:pt x="217" y="9114"/>
                    <a:pt x="239" y="9079"/>
                  </a:cubicBezTo>
                  <a:cubicBezTo>
                    <a:pt x="741" y="8364"/>
                    <a:pt x="1142" y="7624"/>
                    <a:pt x="1719" y="6959"/>
                  </a:cubicBezTo>
                  <a:cubicBezTo>
                    <a:pt x="2309" y="6281"/>
                    <a:pt x="2962" y="5666"/>
                    <a:pt x="3677" y="5126"/>
                  </a:cubicBezTo>
                  <a:cubicBezTo>
                    <a:pt x="5095" y="4072"/>
                    <a:pt x="6714" y="3482"/>
                    <a:pt x="8420" y="3093"/>
                  </a:cubicBezTo>
                  <a:cubicBezTo>
                    <a:pt x="11608" y="2366"/>
                    <a:pt x="15122" y="2203"/>
                    <a:pt x="17769" y="69"/>
                  </a:cubicBezTo>
                  <a:cubicBezTo>
                    <a:pt x="17801" y="48"/>
                    <a:pt x="17771" y="1"/>
                    <a:pt x="17738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1" name="Google Shape;1991;p40"/>
            <p:cNvSpPr/>
            <p:nvPr/>
          </p:nvSpPr>
          <p:spPr>
            <a:xfrm>
              <a:off x="5856750" y="2542800"/>
              <a:ext cx="348500" cy="26650"/>
            </a:xfrm>
            <a:custGeom>
              <a:avLst/>
              <a:gdLst/>
              <a:ahLst/>
              <a:cxnLst/>
              <a:rect l="l" t="t" r="r" b="b"/>
              <a:pathLst>
                <a:path w="13940" h="1066" extrusionOk="0">
                  <a:moveTo>
                    <a:pt x="3212" y="0"/>
                  </a:moveTo>
                  <a:cubicBezTo>
                    <a:pt x="3151" y="0"/>
                    <a:pt x="3090" y="1"/>
                    <a:pt x="3029" y="2"/>
                  </a:cubicBezTo>
                  <a:cubicBezTo>
                    <a:pt x="2088" y="2"/>
                    <a:pt x="984" y="27"/>
                    <a:pt x="118" y="428"/>
                  </a:cubicBezTo>
                  <a:cubicBezTo>
                    <a:pt x="1" y="487"/>
                    <a:pt x="70" y="644"/>
                    <a:pt x="171" y="644"/>
                  </a:cubicBezTo>
                  <a:cubicBezTo>
                    <a:pt x="178" y="644"/>
                    <a:pt x="186" y="643"/>
                    <a:pt x="193" y="642"/>
                  </a:cubicBezTo>
                  <a:cubicBezTo>
                    <a:pt x="1246" y="412"/>
                    <a:pt x="2240" y="252"/>
                    <a:pt x="3310" y="252"/>
                  </a:cubicBezTo>
                  <a:cubicBezTo>
                    <a:pt x="3350" y="252"/>
                    <a:pt x="3391" y="252"/>
                    <a:pt x="3431" y="253"/>
                  </a:cubicBezTo>
                  <a:cubicBezTo>
                    <a:pt x="4598" y="265"/>
                    <a:pt x="5777" y="391"/>
                    <a:pt x="6932" y="579"/>
                  </a:cubicBezTo>
                  <a:cubicBezTo>
                    <a:pt x="8276" y="797"/>
                    <a:pt x="9641" y="1065"/>
                    <a:pt x="10988" y="1065"/>
                  </a:cubicBezTo>
                  <a:cubicBezTo>
                    <a:pt x="11968" y="1065"/>
                    <a:pt x="12938" y="923"/>
                    <a:pt x="13884" y="516"/>
                  </a:cubicBezTo>
                  <a:cubicBezTo>
                    <a:pt x="13940" y="482"/>
                    <a:pt x="13916" y="399"/>
                    <a:pt x="13866" y="399"/>
                  </a:cubicBezTo>
                  <a:cubicBezTo>
                    <a:pt x="13860" y="399"/>
                    <a:pt x="13853" y="400"/>
                    <a:pt x="13846" y="403"/>
                  </a:cubicBezTo>
                  <a:cubicBezTo>
                    <a:pt x="12961" y="770"/>
                    <a:pt x="12064" y="901"/>
                    <a:pt x="11162" y="901"/>
                  </a:cubicBezTo>
                  <a:cubicBezTo>
                    <a:pt x="9534" y="901"/>
                    <a:pt x="7890" y="474"/>
                    <a:pt x="6267" y="240"/>
                  </a:cubicBezTo>
                  <a:cubicBezTo>
                    <a:pt x="5249" y="98"/>
                    <a:pt x="4230" y="0"/>
                    <a:pt x="3212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2" name="Google Shape;1992;p40"/>
            <p:cNvSpPr/>
            <p:nvPr/>
          </p:nvSpPr>
          <p:spPr>
            <a:xfrm>
              <a:off x="5971425" y="2395000"/>
              <a:ext cx="125375" cy="137200"/>
            </a:xfrm>
            <a:custGeom>
              <a:avLst/>
              <a:gdLst/>
              <a:ahLst/>
              <a:cxnLst/>
              <a:rect l="l" t="t" r="r" b="b"/>
              <a:pathLst>
                <a:path w="5015" h="5488" extrusionOk="0">
                  <a:moveTo>
                    <a:pt x="4966" y="1"/>
                  </a:moveTo>
                  <a:cubicBezTo>
                    <a:pt x="4962" y="1"/>
                    <a:pt x="4959" y="1"/>
                    <a:pt x="4955" y="3"/>
                  </a:cubicBezTo>
                  <a:cubicBezTo>
                    <a:pt x="3989" y="693"/>
                    <a:pt x="3587" y="1860"/>
                    <a:pt x="2922" y="2801"/>
                  </a:cubicBezTo>
                  <a:cubicBezTo>
                    <a:pt x="2533" y="3341"/>
                    <a:pt x="2094" y="3830"/>
                    <a:pt x="1580" y="4257"/>
                  </a:cubicBezTo>
                  <a:cubicBezTo>
                    <a:pt x="1329" y="4470"/>
                    <a:pt x="1065" y="4659"/>
                    <a:pt x="801" y="4834"/>
                  </a:cubicBezTo>
                  <a:cubicBezTo>
                    <a:pt x="538" y="4997"/>
                    <a:pt x="249" y="5123"/>
                    <a:pt x="36" y="5336"/>
                  </a:cubicBezTo>
                  <a:cubicBezTo>
                    <a:pt x="0" y="5384"/>
                    <a:pt x="21" y="5488"/>
                    <a:pt x="87" y="5488"/>
                  </a:cubicBezTo>
                  <a:cubicBezTo>
                    <a:pt x="91" y="5488"/>
                    <a:pt x="95" y="5488"/>
                    <a:pt x="99" y="5487"/>
                  </a:cubicBezTo>
                  <a:cubicBezTo>
                    <a:pt x="613" y="5424"/>
                    <a:pt x="1128" y="4985"/>
                    <a:pt x="1529" y="4671"/>
                  </a:cubicBezTo>
                  <a:cubicBezTo>
                    <a:pt x="2019" y="4282"/>
                    <a:pt x="2458" y="3830"/>
                    <a:pt x="2834" y="3328"/>
                  </a:cubicBezTo>
                  <a:cubicBezTo>
                    <a:pt x="3625" y="2312"/>
                    <a:pt x="3989" y="907"/>
                    <a:pt x="4993" y="53"/>
                  </a:cubicBezTo>
                  <a:cubicBezTo>
                    <a:pt x="5014" y="32"/>
                    <a:pt x="4989" y="1"/>
                    <a:pt x="4966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3" name="Google Shape;1993;p40"/>
            <p:cNvSpPr/>
            <p:nvPr/>
          </p:nvSpPr>
          <p:spPr>
            <a:xfrm>
              <a:off x="6032650" y="2374150"/>
              <a:ext cx="30200" cy="108600"/>
            </a:xfrm>
            <a:custGeom>
              <a:avLst/>
              <a:gdLst/>
              <a:ahLst/>
              <a:cxnLst/>
              <a:rect l="l" t="t" r="r" b="b"/>
              <a:pathLst>
                <a:path w="1208" h="4344" extrusionOk="0">
                  <a:moveTo>
                    <a:pt x="1169" y="1"/>
                  </a:moveTo>
                  <a:cubicBezTo>
                    <a:pt x="1163" y="1"/>
                    <a:pt x="1157" y="3"/>
                    <a:pt x="1151" y="9"/>
                  </a:cubicBezTo>
                  <a:cubicBezTo>
                    <a:pt x="712" y="536"/>
                    <a:pt x="611" y="1188"/>
                    <a:pt x="586" y="1853"/>
                  </a:cubicBezTo>
                  <a:cubicBezTo>
                    <a:pt x="574" y="2255"/>
                    <a:pt x="574" y="2669"/>
                    <a:pt x="511" y="3071"/>
                  </a:cubicBezTo>
                  <a:cubicBezTo>
                    <a:pt x="436" y="3522"/>
                    <a:pt x="235" y="3861"/>
                    <a:pt x="21" y="4263"/>
                  </a:cubicBezTo>
                  <a:cubicBezTo>
                    <a:pt x="0" y="4295"/>
                    <a:pt x="33" y="4344"/>
                    <a:pt x="73" y="4344"/>
                  </a:cubicBezTo>
                  <a:cubicBezTo>
                    <a:pt x="81" y="4344"/>
                    <a:pt x="89" y="4342"/>
                    <a:pt x="97" y="4338"/>
                  </a:cubicBezTo>
                  <a:cubicBezTo>
                    <a:pt x="624" y="4012"/>
                    <a:pt x="737" y="3284"/>
                    <a:pt x="774" y="2719"/>
                  </a:cubicBezTo>
                  <a:cubicBezTo>
                    <a:pt x="825" y="1816"/>
                    <a:pt x="674" y="850"/>
                    <a:pt x="1189" y="46"/>
                  </a:cubicBezTo>
                  <a:cubicBezTo>
                    <a:pt x="1208" y="27"/>
                    <a:pt x="1190" y="1"/>
                    <a:pt x="1169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4" name="Google Shape;1994;p40"/>
            <p:cNvSpPr/>
            <p:nvPr/>
          </p:nvSpPr>
          <p:spPr>
            <a:xfrm>
              <a:off x="5787550" y="2181175"/>
              <a:ext cx="94500" cy="331575"/>
            </a:xfrm>
            <a:custGeom>
              <a:avLst/>
              <a:gdLst/>
              <a:ahLst/>
              <a:cxnLst/>
              <a:rect l="l" t="t" r="r" b="b"/>
              <a:pathLst>
                <a:path w="3780" h="13263" extrusionOk="0">
                  <a:moveTo>
                    <a:pt x="3712" y="0"/>
                  </a:moveTo>
                  <a:cubicBezTo>
                    <a:pt x="3704" y="0"/>
                    <a:pt x="3696" y="3"/>
                    <a:pt x="3689" y="10"/>
                  </a:cubicBezTo>
                  <a:cubicBezTo>
                    <a:pt x="1882" y="1366"/>
                    <a:pt x="1204" y="3750"/>
                    <a:pt x="790" y="5871"/>
                  </a:cubicBezTo>
                  <a:cubicBezTo>
                    <a:pt x="552" y="7075"/>
                    <a:pt x="489" y="8280"/>
                    <a:pt x="502" y="9497"/>
                  </a:cubicBezTo>
                  <a:cubicBezTo>
                    <a:pt x="502" y="10137"/>
                    <a:pt x="539" y="10777"/>
                    <a:pt x="489" y="11405"/>
                  </a:cubicBezTo>
                  <a:cubicBezTo>
                    <a:pt x="439" y="12020"/>
                    <a:pt x="201" y="12521"/>
                    <a:pt x="25" y="13099"/>
                  </a:cubicBezTo>
                  <a:cubicBezTo>
                    <a:pt x="0" y="13196"/>
                    <a:pt x="76" y="13262"/>
                    <a:pt x="153" y="13262"/>
                  </a:cubicBezTo>
                  <a:cubicBezTo>
                    <a:pt x="195" y="13262"/>
                    <a:pt x="237" y="13243"/>
                    <a:pt x="263" y="13199"/>
                  </a:cubicBezTo>
                  <a:cubicBezTo>
                    <a:pt x="790" y="12358"/>
                    <a:pt x="815" y="11342"/>
                    <a:pt x="815" y="10388"/>
                  </a:cubicBezTo>
                  <a:cubicBezTo>
                    <a:pt x="803" y="9083"/>
                    <a:pt x="753" y="7803"/>
                    <a:pt x="941" y="6511"/>
                  </a:cubicBezTo>
                  <a:cubicBezTo>
                    <a:pt x="1280" y="4289"/>
                    <a:pt x="1945" y="1591"/>
                    <a:pt x="3739" y="86"/>
                  </a:cubicBezTo>
                  <a:cubicBezTo>
                    <a:pt x="3780" y="55"/>
                    <a:pt x="3747" y="0"/>
                    <a:pt x="3712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5" name="Google Shape;1995;p40"/>
            <p:cNvSpPr/>
            <p:nvPr/>
          </p:nvSpPr>
          <p:spPr>
            <a:xfrm>
              <a:off x="5785950" y="2156475"/>
              <a:ext cx="37675" cy="172275"/>
            </a:xfrm>
            <a:custGeom>
              <a:avLst/>
              <a:gdLst/>
              <a:ahLst/>
              <a:cxnLst/>
              <a:rect l="l" t="t" r="r" b="b"/>
              <a:pathLst>
                <a:path w="1507" h="6891" extrusionOk="0">
                  <a:moveTo>
                    <a:pt x="1162" y="1"/>
                  </a:moveTo>
                  <a:cubicBezTo>
                    <a:pt x="1141" y="1"/>
                    <a:pt x="1120" y="10"/>
                    <a:pt x="1105" y="32"/>
                  </a:cubicBezTo>
                  <a:cubicBezTo>
                    <a:pt x="440" y="948"/>
                    <a:pt x="1" y="2103"/>
                    <a:pt x="177" y="3245"/>
                  </a:cubicBezTo>
                  <a:cubicBezTo>
                    <a:pt x="265" y="3822"/>
                    <a:pt x="478" y="4374"/>
                    <a:pt x="666" y="4926"/>
                  </a:cubicBezTo>
                  <a:cubicBezTo>
                    <a:pt x="754" y="5202"/>
                    <a:pt x="829" y="5478"/>
                    <a:pt x="879" y="5767"/>
                  </a:cubicBezTo>
                  <a:cubicBezTo>
                    <a:pt x="942" y="6118"/>
                    <a:pt x="892" y="6470"/>
                    <a:pt x="942" y="6821"/>
                  </a:cubicBezTo>
                  <a:cubicBezTo>
                    <a:pt x="950" y="6861"/>
                    <a:pt x="989" y="6891"/>
                    <a:pt x="1022" y="6891"/>
                  </a:cubicBezTo>
                  <a:cubicBezTo>
                    <a:pt x="1041" y="6891"/>
                    <a:pt x="1059" y="6881"/>
                    <a:pt x="1068" y="6859"/>
                  </a:cubicBezTo>
                  <a:cubicBezTo>
                    <a:pt x="1507" y="5993"/>
                    <a:pt x="879" y="4775"/>
                    <a:pt x="628" y="3947"/>
                  </a:cubicBezTo>
                  <a:cubicBezTo>
                    <a:pt x="214" y="2605"/>
                    <a:pt x="490" y="1287"/>
                    <a:pt x="1231" y="107"/>
                  </a:cubicBezTo>
                  <a:cubicBezTo>
                    <a:pt x="1266" y="54"/>
                    <a:pt x="1214" y="1"/>
                    <a:pt x="1162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6" name="Google Shape;1996;p40"/>
            <p:cNvSpPr/>
            <p:nvPr/>
          </p:nvSpPr>
          <p:spPr>
            <a:xfrm>
              <a:off x="5747700" y="2141975"/>
              <a:ext cx="52100" cy="95000"/>
            </a:xfrm>
            <a:custGeom>
              <a:avLst/>
              <a:gdLst/>
              <a:ahLst/>
              <a:cxnLst/>
              <a:rect l="l" t="t" r="r" b="b"/>
              <a:pathLst>
                <a:path w="2084" h="3800" extrusionOk="0">
                  <a:moveTo>
                    <a:pt x="63" y="0"/>
                  </a:moveTo>
                  <a:cubicBezTo>
                    <a:pt x="38" y="0"/>
                    <a:pt x="13" y="16"/>
                    <a:pt x="13" y="47"/>
                  </a:cubicBezTo>
                  <a:cubicBezTo>
                    <a:pt x="0" y="687"/>
                    <a:pt x="251" y="1239"/>
                    <a:pt x="627" y="1754"/>
                  </a:cubicBezTo>
                  <a:cubicBezTo>
                    <a:pt x="816" y="2018"/>
                    <a:pt x="1042" y="2256"/>
                    <a:pt x="1242" y="2519"/>
                  </a:cubicBezTo>
                  <a:cubicBezTo>
                    <a:pt x="1581" y="2934"/>
                    <a:pt x="1644" y="3272"/>
                    <a:pt x="1795" y="3762"/>
                  </a:cubicBezTo>
                  <a:cubicBezTo>
                    <a:pt x="1807" y="3787"/>
                    <a:pt x="1832" y="3799"/>
                    <a:pt x="1857" y="3799"/>
                  </a:cubicBezTo>
                  <a:cubicBezTo>
                    <a:pt x="1882" y="3799"/>
                    <a:pt x="1907" y="3787"/>
                    <a:pt x="1920" y="3762"/>
                  </a:cubicBezTo>
                  <a:cubicBezTo>
                    <a:pt x="2083" y="3222"/>
                    <a:pt x="1744" y="2733"/>
                    <a:pt x="1418" y="2344"/>
                  </a:cubicBezTo>
                  <a:cubicBezTo>
                    <a:pt x="828" y="1666"/>
                    <a:pt x="151" y="1014"/>
                    <a:pt x="113" y="47"/>
                  </a:cubicBezTo>
                  <a:cubicBezTo>
                    <a:pt x="113" y="16"/>
                    <a:pt x="88" y="0"/>
                    <a:pt x="63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7" name="Google Shape;1997;p40"/>
            <p:cNvSpPr/>
            <p:nvPr/>
          </p:nvSpPr>
          <p:spPr>
            <a:xfrm>
              <a:off x="5821125" y="2156075"/>
              <a:ext cx="161700" cy="122350"/>
            </a:xfrm>
            <a:custGeom>
              <a:avLst/>
              <a:gdLst/>
              <a:ahLst/>
              <a:cxnLst/>
              <a:rect l="l" t="t" r="r" b="b"/>
              <a:pathLst>
                <a:path w="6468" h="4894" extrusionOk="0">
                  <a:moveTo>
                    <a:pt x="6424" y="0"/>
                  </a:moveTo>
                  <a:cubicBezTo>
                    <a:pt x="6415" y="0"/>
                    <a:pt x="6406" y="3"/>
                    <a:pt x="6399" y="10"/>
                  </a:cubicBezTo>
                  <a:cubicBezTo>
                    <a:pt x="5860" y="550"/>
                    <a:pt x="5308" y="1115"/>
                    <a:pt x="4680" y="1566"/>
                  </a:cubicBezTo>
                  <a:cubicBezTo>
                    <a:pt x="4053" y="2018"/>
                    <a:pt x="3337" y="2244"/>
                    <a:pt x="2610" y="2495"/>
                  </a:cubicBezTo>
                  <a:cubicBezTo>
                    <a:pt x="1505" y="2897"/>
                    <a:pt x="451" y="3650"/>
                    <a:pt x="25" y="4791"/>
                  </a:cubicBezTo>
                  <a:cubicBezTo>
                    <a:pt x="1" y="4855"/>
                    <a:pt x="48" y="4894"/>
                    <a:pt x="98" y="4894"/>
                  </a:cubicBezTo>
                  <a:cubicBezTo>
                    <a:pt x="127" y="4894"/>
                    <a:pt x="157" y="4882"/>
                    <a:pt x="175" y="4854"/>
                  </a:cubicBezTo>
                  <a:cubicBezTo>
                    <a:pt x="639" y="4252"/>
                    <a:pt x="1066" y="3624"/>
                    <a:pt x="1706" y="3198"/>
                  </a:cubicBezTo>
                  <a:cubicBezTo>
                    <a:pt x="2296" y="2796"/>
                    <a:pt x="3011" y="2633"/>
                    <a:pt x="3664" y="2370"/>
                  </a:cubicBezTo>
                  <a:cubicBezTo>
                    <a:pt x="4831" y="1893"/>
                    <a:pt x="5684" y="1027"/>
                    <a:pt x="6450" y="48"/>
                  </a:cubicBezTo>
                  <a:cubicBezTo>
                    <a:pt x="6468" y="21"/>
                    <a:pt x="6447" y="0"/>
                    <a:pt x="6424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8" name="Google Shape;1998;p40"/>
            <p:cNvSpPr/>
            <p:nvPr/>
          </p:nvSpPr>
          <p:spPr>
            <a:xfrm>
              <a:off x="6085050" y="2235400"/>
              <a:ext cx="125600" cy="117675"/>
            </a:xfrm>
            <a:custGeom>
              <a:avLst/>
              <a:gdLst/>
              <a:ahLst/>
              <a:cxnLst/>
              <a:rect l="l" t="t" r="r" b="b"/>
              <a:pathLst>
                <a:path w="5024" h="4707" extrusionOk="0">
                  <a:moveTo>
                    <a:pt x="4968" y="1"/>
                  </a:moveTo>
                  <a:cubicBezTo>
                    <a:pt x="4950" y="1"/>
                    <a:pt x="4933" y="12"/>
                    <a:pt x="4928" y="37"/>
                  </a:cubicBezTo>
                  <a:cubicBezTo>
                    <a:pt x="4125" y="2221"/>
                    <a:pt x="2180" y="3789"/>
                    <a:pt x="71" y="4593"/>
                  </a:cubicBezTo>
                  <a:cubicBezTo>
                    <a:pt x="1" y="4628"/>
                    <a:pt x="29" y="4707"/>
                    <a:pt x="84" y="4707"/>
                  </a:cubicBezTo>
                  <a:cubicBezTo>
                    <a:pt x="88" y="4707"/>
                    <a:pt x="92" y="4706"/>
                    <a:pt x="96" y="4706"/>
                  </a:cubicBezTo>
                  <a:cubicBezTo>
                    <a:pt x="1238" y="4555"/>
                    <a:pt x="2292" y="3752"/>
                    <a:pt x="3108" y="2974"/>
                  </a:cubicBezTo>
                  <a:cubicBezTo>
                    <a:pt x="3949" y="2158"/>
                    <a:pt x="4652" y="1179"/>
                    <a:pt x="5016" y="62"/>
                  </a:cubicBezTo>
                  <a:cubicBezTo>
                    <a:pt x="5023" y="25"/>
                    <a:pt x="4995" y="1"/>
                    <a:pt x="4968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999" name="Google Shape;1999;p40"/>
            <p:cNvSpPr/>
            <p:nvPr/>
          </p:nvSpPr>
          <p:spPr>
            <a:xfrm>
              <a:off x="6045100" y="2119000"/>
              <a:ext cx="36400" cy="89100"/>
            </a:xfrm>
            <a:custGeom>
              <a:avLst/>
              <a:gdLst/>
              <a:ahLst/>
              <a:cxnLst/>
              <a:rect l="l" t="t" r="r" b="b"/>
              <a:pathLst>
                <a:path w="1456" h="3564" extrusionOk="0">
                  <a:moveTo>
                    <a:pt x="1456" y="0"/>
                  </a:moveTo>
                  <a:lnTo>
                    <a:pt x="1456" y="0"/>
                  </a:lnTo>
                  <a:cubicBezTo>
                    <a:pt x="979" y="954"/>
                    <a:pt x="578" y="1945"/>
                    <a:pt x="276" y="2962"/>
                  </a:cubicBezTo>
                  <a:lnTo>
                    <a:pt x="0" y="3564"/>
                  </a:lnTo>
                  <a:cubicBezTo>
                    <a:pt x="703" y="2472"/>
                    <a:pt x="1443" y="1305"/>
                    <a:pt x="1456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0" name="Google Shape;2000;p40"/>
            <p:cNvSpPr/>
            <p:nvPr/>
          </p:nvSpPr>
          <p:spPr>
            <a:xfrm>
              <a:off x="5998675" y="2143150"/>
              <a:ext cx="45350" cy="77200"/>
            </a:xfrm>
            <a:custGeom>
              <a:avLst/>
              <a:gdLst/>
              <a:ahLst/>
              <a:cxnLst/>
              <a:rect l="l" t="t" r="r" b="b"/>
              <a:pathLst>
                <a:path w="1814" h="3088" extrusionOk="0">
                  <a:moveTo>
                    <a:pt x="0" y="0"/>
                  </a:moveTo>
                  <a:lnTo>
                    <a:pt x="0" y="0"/>
                  </a:lnTo>
                  <a:cubicBezTo>
                    <a:pt x="188" y="402"/>
                    <a:pt x="377" y="791"/>
                    <a:pt x="577" y="1192"/>
                  </a:cubicBezTo>
                  <a:cubicBezTo>
                    <a:pt x="853" y="1770"/>
                    <a:pt x="1155" y="2385"/>
                    <a:pt x="1694" y="2736"/>
                  </a:cubicBezTo>
                  <a:cubicBezTo>
                    <a:pt x="1707" y="2745"/>
                    <a:pt x="1722" y="2755"/>
                    <a:pt x="1736" y="2767"/>
                  </a:cubicBezTo>
                  <a:lnTo>
                    <a:pt x="1736" y="2767"/>
                  </a:lnTo>
                  <a:cubicBezTo>
                    <a:pt x="1537" y="1672"/>
                    <a:pt x="904" y="664"/>
                    <a:pt x="0" y="0"/>
                  </a:cubicBezTo>
                  <a:close/>
                  <a:moveTo>
                    <a:pt x="1736" y="2767"/>
                  </a:moveTo>
                  <a:lnTo>
                    <a:pt x="1736" y="2767"/>
                  </a:lnTo>
                  <a:cubicBezTo>
                    <a:pt x="1747" y="2827"/>
                    <a:pt x="1757" y="2887"/>
                    <a:pt x="1765" y="2947"/>
                  </a:cubicBezTo>
                  <a:lnTo>
                    <a:pt x="1765" y="2947"/>
                  </a:lnTo>
                  <a:cubicBezTo>
                    <a:pt x="1796" y="2933"/>
                    <a:pt x="1814" y="2887"/>
                    <a:pt x="1795" y="2849"/>
                  </a:cubicBezTo>
                  <a:cubicBezTo>
                    <a:pt x="1786" y="2816"/>
                    <a:pt x="1762" y="2789"/>
                    <a:pt x="1736" y="2767"/>
                  </a:cubicBezTo>
                  <a:close/>
                  <a:moveTo>
                    <a:pt x="1765" y="2947"/>
                  </a:moveTo>
                  <a:cubicBezTo>
                    <a:pt x="1759" y="2949"/>
                    <a:pt x="1752" y="2951"/>
                    <a:pt x="1745" y="2951"/>
                  </a:cubicBezTo>
                  <a:cubicBezTo>
                    <a:pt x="1741" y="2951"/>
                    <a:pt x="1736" y="2950"/>
                    <a:pt x="1732" y="2949"/>
                  </a:cubicBezTo>
                  <a:lnTo>
                    <a:pt x="1732" y="2949"/>
                  </a:lnTo>
                  <a:lnTo>
                    <a:pt x="1782" y="3087"/>
                  </a:lnTo>
                  <a:cubicBezTo>
                    <a:pt x="1777" y="3040"/>
                    <a:pt x="1772" y="2993"/>
                    <a:pt x="1765" y="2947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1" name="Google Shape;2001;p40"/>
            <p:cNvSpPr/>
            <p:nvPr/>
          </p:nvSpPr>
          <p:spPr>
            <a:xfrm>
              <a:off x="6052950" y="2024250"/>
              <a:ext cx="48950" cy="55225"/>
            </a:xfrm>
            <a:custGeom>
              <a:avLst/>
              <a:gdLst/>
              <a:ahLst/>
              <a:cxnLst/>
              <a:rect l="l" t="t" r="r" b="b"/>
              <a:pathLst>
                <a:path w="1958" h="2209" extrusionOk="0">
                  <a:moveTo>
                    <a:pt x="1958" y="0"/>
                  </a:moveTo>
                  <a:cubicBezTo>
                    <a:pt x="1230" y="490"/>
                    <a:pt x="477" y="1029"/>
                    <a:pt x="88" y="1807"/>
                  </a:cubicBezTo>
                  <a:cubicBezTo>
                    <a:pt x="50" y="1870"/>
                    <a:pt x="38" y="1971"/>
                    <a:pt x="100" y="1996"/>
                  </a:cubicBezTo>
                  <a:lnTo>
                    <a:pt x="0" y="2209"/>
                  </a:lnTo>
                  <a:cubicBezTo>
                    <a:pt x="251" y="1971"/>
                    <a:pt x="577" y="1858"/>
                    <a:pt x="853" y="1657"/>
                  </a:cubicBezTo>
                  <a:cubicBezTo>
                    <a:pt x="1393" y="1255"/>
                    <a:pt x="1682" y="615"/>
                    <a:pt x="1958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2" name="Google Shape;2002;p40"/>
            <p:cNvSpPr/>
            <p:nvPr/>
          </p:nvSpPr>
          <p:spPr>
            <a:xfrm>
              <a:off x="5929950" y="2254825"/>
              <a:ext cx="23250" cy="86625"/>
            </a:xfrm>
            <a:custGeom>
              <a:avLst/>
              <a:gdLst/>
              <a:ahLst/>
              <a:cxnLst/>
              <a:rect l="l" t="t" r="r" b="b"/>
              <a:pathLst>
                <a:path w="930" h="3465" extrusionOk="0">
                  <a:moveTo>
                    <a:pt x="930" y="1"/>
                  </a:moveTo>
                  <a:lnTo>
                    <a:pt x="930" y="1"/>
                  </a:lnTo>
                  <a:cubicBezTo>
                    <a:pt x="541" y="841"/>
                    <a:pt x="151" y="1707"/>
                    <a:pt x="64" y="2623"/>
                  </a:cubicBezTo>
                  <a:cubicBezTo>
                    <a:pt x="39" y="2849"/>
                    <a:pt x="39" y="3063"/>
                    <a:pt x="1" y="3276"/>
                  </a:cubicBezTo>
                  <a:lnTo>
                    <a:pt x="126" y="3464"/>
                  </a:lnTo>
                  <a:cubicBezTo>
                    <a:pt x="791" y="2473"/>
                    <a:pt x="904" y="1205"/>
                    <a:pt x="930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3" name="Google Shape;2003;p40"/>
            <p:cNvSpPr/>
            <p:nvPr/>
          </p:nvSpPr>
          <p:spPr>
            <a:xfrm>
              <a:off x="5950050" y="2293100"/>
              <a:ext cx="92550" cy="34850"/>
            </a:xfrm>
            <a:custGeom>
              <a:avLst/>
              <a:gdLst/>
              <a:ahLst/>
              <a:cxnLst/>
              <a:rect l="l" t="t" r="r" b="b"/>
              <a:pathLst>
                <a:path w="3702" h="1394" extrusionOk="0">
                  <a:moveTo>
                    <a:pt x="3702" y="1"/>
                  </a:moveTo>
                  <a:lnTo>
                    <a:pt x="3702" y="1"/>
                  </a:lnTo>
                  <a:cubicBezTo>
                    <a:pt x="3325" y="26"/>
                    <a:pt x="2949" y="51"/>
                    <a:pt x="2573" y="76"/>
                  </a:cubicBezTo>
                  <a:cubicBezTo>
                    <a:pt x="2246" y="101"/>
                    <a:pt x="1907" y="126"/>
                    <a:pt x="1594" y="201"/>
                  </a:cubicBezTo>
                  <a:cubicBezTo>
                    <a:pt x="1267" y="289"/>
                    <a:pt x="966" y="440"/>
                    <a:pt x="703" y="628"/>
                  </a:cubicBezTo>
                  <a:lnTo>
                    <a:pt x="0" y="1394"/>
                  </a:lnTo>
                  <a:cubicBezTo>
                    <a:pt x="326" y="1067"/>
                    <a:pt x="828" y="1042"/>
                    <a:pt x="1293" y="992"/>
                  </a:cubicBezTo>
                  <a:cubicBezTo>
                    <a:pt x="2184" y="904"/>
                    <a:pt x="3112" y="666"/>
                    <a:pt x="3702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4" name="Google Shape;2004;p40"/>
            <p:cNvSpPr/>
            <p:nvPr/>
          </p:nvSpPr>
          <p:spPr>
            <a:xfrm>
              <a:off x="6038825" y="2245000"/>
              <a:ext cx="90675" cy="18475"/>
            </a:xfrm>
            <a:custGeom>
              <a:avLst/>
              <a:gdLst/>
              <a:ahLst/>
              <a:cxnLst/>
              <a:rect l="l" t="t" r="r" b="b"/>
              <a:pathLst>
                <a:path w="3627" h="739" extrusionOk="0">
                  <a:moveTo>
                    <a:pt x="932" y="1"/>
                  </a:moveTo>
                  <a:cubicBezTo>
                    <a:pt x="697" y="1"/>
                    <a:pt x="462" y="35"/>
                    <a:pt x="239" y="105"/>
                  </a:cubicBezTo>
                  <a:lnTo>
                    <a:pt x="0" y="118"/>
                  </a:lnTo>
                  <a:cubicBezTo>
                    <a:pt x="490" y="155"/>
                    <a:pt x="942" y="356"/>
                    <a:pt x="1406" y="519"/>
                  </a:cubicBezTo>
                  <a:cubicBezTo>
                    <a:pt x="1737" y="639"/>
                    <a:pt x="2095" y="738"/>
                    <a:pt x="2446" y="738"/>
                  </a:cubicBezTo>
                  <a:cubicBezTo>
                    <a:pt x="2573" y="738"/>
                    <a:pt x="2700" y="725"/>
                    <a:pt x="2824" y="695"/>
                  </a:cubicBezTo>
                  <a:cubicBezTo>
                    <a:pt x="3112" y="620"/>
                    <a:pt x="3376" y="456"/>
                    <a:pt x="3627" y="306"/>
                  </a:cubicBezTo>
                  <a:lnTo>
                    <a:pt x="3627" y="306"/>
                  </a:lnTo>
                  <a:cubicBezTo>
                    <a:pt x="3369" y="334"/>
                    <a:pt x="3108" y="362"/>
                    <a:pt x="2849" y="362"/>
                  </a:cubicBezTo>
                  <a:cubicBezTo>
                    <a:pt x="2641" y="362"/>
                    <a:pt x="2435" y="344"/>
                    <a:pt x="2234" y="293"/>
                  </a:cubicBezTo>
                  <a:cubicBezTo>
                    <a:pt x="1983" y="243"/>
                    <a:pt x="1745" y="130"/>
                    <a:pt x="1494" y="67"/>
                  </a:cubicBezTo>
                  <a:cubicBezTo>
                    <a:pt x="1310" y="23"/>
                    <a:pt x="1121" y="1"/>
                    <a:pt x="932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5" name="Google Shape;2005;p40"/>
            <p:cNvSpPr/>
            <p:nvPr/>
          </p:nvSpPr>
          <p:spPr>
            <a:xfrm>
              <a:off x="6102500" y="2117100"/>
              <a:ext cx="24200" cy="76575"/>
            </a:xfrm>
            <a:custGeom>
              <a:avLst/>
              <a:gdLst/>
              <a:ahLst/>
              <a:cxnLst/>
              <a:rect l="l" t="t" r="r" b="b"/>
              <a:pathLst>
                <a:path w="968" h="3063" extrusionOk="0">
                  <a:moveTo>
                    <a:pt x="691" y="1"/>
                  </a:moveTo>
                  <a:cubicBezTo>
                    <a:pt x="214" y="904"/>
                    <a:pt x="1" y="1933"/>
                    <a:pt x="76" y="2950"/>
                  </a:cubicBezTo>
                  <a:lnTo>
                    <a:pt x="139" y="3063"/>
                  </a:lnTo>
                  <a:cubicBezTo>
                    <a:pt x="427" y="2611"/>
                    <a:pt x="704" y="2122"/>
                    <a:pt x="829" y="1594"/>
                  </a:cubicBezTo>
                  <a:cubicBezTo>
                    <a:pt x="967" y="1067"/>
                    <a:pt x="954" y="478"/>
                    <a:pt x="691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6" name="Google Shape;2006;p40"/>
            <p:cNvSpPr/>
            <p:nvPr/>
          </p:nvSpPr>
          <p:spPr>
            <a:xfrm>
              <a:off x="6184400" y="2020800"/>
              <a:ext cx="27300" cy="70600"/>
            </a:xfrm>
            <a:custGeom>
              <a:avLst/>
              <a:gdLst/>
              <a:ahLst/>
              <a:cxnLst/>
              <a:rect l="l" t="t" r="r" b="b"/>
              <a:pathLst>
                <a:path w="1092" h="2824" extrusionOk="0">
                  <a:moveTo>
                    <a:pt x="0" y="0"/>
                  </a:moveTo>
                  <a:lnTo>
                    <a:pt x="0" y="0"/>
                  </a:lnTo>
                  <a:cubicBezTo>
                    <a:pt x="25" y="678"/>
                    <a:pt x="213" y="1343"/>
                    <a:pt x="527" y="1945"/>
                  </a:cubicBezTo>
                  <a:cubicBezTo>
                    <a:pt x="678" y="2221"/>
                    <a:pt x="866" y="2510"/>
                    <a:pt x="828" y="2824"/>
                  </a:cubicBezTo>
                  <a:lnTo>
                    <a:pt x="991" y="2698"/>
                  </a:lnTo>
                  <a:cubicBezTo>
                    <a:pt x="1042" y="2171"/>
                    <a:pt x="1092" y="1644"/>
                    <a:pt x="966" y="1142"/>
                  </a:cubicBezTo>
                  <a:cubicBezTo>
                    <a:pt x="841" y="640"/>
                    <a:pt x="502" y="151"/>
                    <a:pt x="0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7" name="Google Shape;2007;p40"/>
            <p:cNvSpPr/>
            <p:nvPr/>
          </p:nvSpPr>
          <p:spPr>
            <a:xfrm>
              <a:off x="6234275" y="2024250"/>
              <a:ext cx="62450" cy="33600"/>
            </a:xfrm>
            <a:custGeom>
              <a:avLst/>
              <a:gdLst/>
              <a:ahLst/>
              <a:cxnLst/>
              <a:rect l="l" t="t" r="r" b="b"/>
              <a:pathLst>
                <a:path w="2498" h="1344" extrusionOk="0">
                  <a:moveTo>
                    <a:pt x="2498" y="0"/>
                  </a:moveTo>
                  <a:lnTo>
                    <a:pt x="2498" y="0"/>
                  </a:lnTo>
                  <a:cubicBezTo>
                    <a:pt x="2083" y="176"/>
                    <a:pt x="1619" y="214"/>
                    <a:pt x="1180" y="352"/>
                  </a:cubicBezTo>
                  <a:cubicBezTo>
                    <a:pt x="753" y="490"/>
                    <a:pt x="327" y="778"/>
                    <a:pt x="214" y="1218"/>
                  </a:cubicBezTo>
                  <a:lnTo>
                    <a:pt x="0" y="1343"/>
                  </a:lnTo>
                  <a:cubicBezTo>
                    <a:pt x="992" y="1331"/>
                    <a:pt x="1945" y="816"/>
                    <a:pt x="2498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8" name="Google Shape;2008;p40"/>
            <p:cNvSpPr/>
            <p:nvPr/>
          </p:nvSpPr>
          <p:spPr>
            <a:xfrm>
              <a:off x="6173400" y="2142750"/>
              <a:ext cx="68100" cy="17750"/>
            </a:xfrm>
            <a:custGeom>
              <a:avLst/>
              <a:gdLst/>
              <a:ahLst/>
              <a:cxnLst/>
              <a:rect l="l" t="t" r="r" b="b"/>
              <a:pathLst>
                <a:path w="2724" h="710" extrusionOk="0">
                  <a:moveTo>
                    <a:pt x="127" y="213"/>
                  </a:moveTo>
                  <a:cubicBezTo>
                    <a:pt x="83" y="222"/>
                    <a:pt x="41" y="236"/>
                    <a:pt x="1" y="255"/>
                  </a:cubicBezTo>
                  <a:lnTo>
                    <a:pt x="127" y="213"/>
                  </a:lnTo>
                  <a:close/>
                  <a:moveTo>
                    <a:pt x="925" y="0"/>
                  </a:moveTo>
                  <a:cubicBezTo>
                    <a:pt x="816" y="0"/>
                    <a:pt x="708" y="17"/>
                    <a:pt x="603" y="54"/>
                  </a:cubicBezTo>
                  <a:lnTo>
                    <a:pt x="127" y="213"/>
                  </a:lnTo>
                  <a:lnTo>
                    <a:pt x="127" y="213"/>
                  </a:lnTo>
                  <a:cubicBezTo>
                    <a:pt x="174" y="203"/>
                    <a:pt x="223" y="198"/>
                    <a:pt x="272" y="198"/>
                  </a:cubicBezTo>
                  <a:cubicBezTo>
                    <a:pt x="445" y="198"/>
                    <a:pt x="625" y="253"/>
                    <a:pt x="779" y="318"/>
                  </a:cubicBezTo>
                  <a:cubicBezTo>
                    <a:pt x="1030" y="430"/>
                    <a:pt x="1256" y="581"/>
                    <a:pt x="1519" y="656"/>
                  </a:cubicBezTo>
                  <a:cubicBezTo>
                    <a:pt x="1651" y="695"/>
                    <a:pt x="1787" y="710"/>
                    <a:pt x="1924" y="710"/>
                  </a:cubicBezTo>
                  <a:cubicBezTo>
                    <a:pt x="2193" y="710"/>
                    <a:pt x="2467" y="652"/>
                    <a:pt x="2724" y="594"/>
                  </a:cubicBezTo>
                  <a:cubicBezTo>
                    <a:pt x="2360" y="543"/>
                    <a:pt x="2021" y="355"/>
                    <a:pt x="1682" y="205"/>
                  </a:cubicBezTo>
                  <a:cubicBezTo>
                    <a:pt x="1445" y="90"/>
                    <a:pt x="1182" y="0"/>
                    <a:pt x="925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09" name="Google Shape;2009;p40"/>
            <p:cNvSpPr/>
            <p:nvPr/>
          </p:nvSpPr>
          <p:spPr>
            <a:xfrm>
              <a:off x="6215450" y="2091075"/>
              <a:ext cx="37350" cy="44875"/>
            </a:xfrm>
            <a:custGeom>
              <a:avLst/>
              <a:gdLst/>
              <a:ahLst/>
              <a:cxnLst/>
              <a:rect l="l" t="t" r="r" b="b"/>
              <a:pathLst>
                <a:path w="1494" h="1795" extrusionOk="0">
                  <a:moveTo>
                    <a:pt x="1494" y="0"/>
                  </a:moveTo>
                  <a:cubicBezTo>
                    <a:pt x="778" y="352"/>
                    <a:pt x="226" y="1017"/>
                    <a:pt x="0" y="1795"/>
                  </a:cubicBezTo>
                  <a:lnTo>
                    <a:pt x="138" y="1606"/>
                  </a:lnTo>
                  <a:cubicBezTo>
                    <a:pt x="502" y="1519"/>
                    <a:pt x="791" y="1268"/>
                    <a:pt x="1004" y="966"/>
                  </a:cubicBezTo>
                  <a:cubicBezTo>
                    <a:pt x="1218" y="678"/>
                    <a:pt x="1356" y="327"/>
                    <a:pt x="1494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10" name="Google Shape;2010;p40"/>
            <p:cNvSpPr/>
            <p:nvPr/>
          </p:nvSpPr>
          <p:spPr>
            <a:xfrm>
              <a:off x="6146125" y="2271775"/>
              <a:ext cx="19475" cy="47700"/>
            </a:xfrm>
            <a:custGeom>
              <a:avLst/>
              <a:gdLst/>
              <a:ahLst/>
              <a:cxnLst/>
              <a:rect l="l" t="t" r="r" b="b"/>
              <a:pathLst>
                <a:path w="779" h="1908" extrusionOk="0">
                  <a:moveTo>
                    <a:pt x="464" y="0"/>
                  </a:moveTo>
                  <a:lnTo>
                    <a:pt x="464" y="0"/>
                  </a:lnTo>
                  <a:cubicBezTo>
                    <a:pt x="151" y="578"/>
                    <a:pt x="0" y="1255"/>
                    <a:pt x="50" y="1908"/>
                  </a:cubicBezTo>
                  <a:lnTo>
                    <a:pt x="88" y="1820"/>
                  </a:lnTo>
                  <a:cubicBezTo>
                    <a:pt x="615" y="1393"/>
                    <a:pt x="778" y="590"/>
                    <a:pt x="464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11" name="Google Shape;2011;p40"/>
            <p:cNvSpPr/>
            <p:nvPr/>
          </p:nvSpPr>
          <p:spPr>
            <a:xfrm>
              <a:off x="6163375" y="2289975"/>
              <a:ext cx="59000" cy="20775"/>
            </a:xfrm>
            <a:custGeom>
              <a:avLst/>
              <a:gdLst/>
              <a:ahLst/>
              <a:cxnLst/>
              <a:rect l="l" t="t" r="r" b="b"/>
              <a:pathLst>
                <a:path w="2360" h="831" extrusionOk="0">
                  <a:moveTo>
                    <a:pt x="2359" y="0"/>
                  </a:moveTo>
                  <a:cubicBezTo>
                    <a:pt x="2083" y="151"/>
                    <a:pt x="1745" y="101"/>
                    <a:pt x="1443" y="126"/>
                  </a:cubicBezTo>
                  <a:cubicBezTo>
                    <a:pt x="891" y="151"/>
                    <a:pt x="364" y="402"/>
                    <a:pt x="0" y="816"/>
                  </a:cubicBezTo>
                  <a:lnTo>
                    <a:pt x="13" y="816"/>
                  </a:lnTo>
                  <a:cubicBezTo>
                    <a:pt x="110" y="826"/>
                    <a:pt x="208" y="831"/>
                    <a:pt x="306" y="831"/>
                  </a:cubicBezTo>
                  <a:cubicBezTo>
                    <a:pt x="1064" y="831"/>
                    <a:pt x="1815" y="534"/>
                    <a:pt x="2359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12" name="Google Shape;2012;p40"/>
            <p:cNvSpPr/>
            <p:nvPr/>
          </p:nvSpPr>
          <p:spPr>
            <a:xfrm>
              <a:off x="6121025" y="2354275"/>
              <a:ext cx="73125" cy="31950"/>
            </a:xfrm>
            <a:custGeom>
              <a:avLst/>
              <a:gdLst/>
              <a:ahLst/>
              <a:cxnLst/>
              <a:rect l="l" t="t" r="r" b="b"/>
              <a:pathLst>
                <a:path w="2925" h="1278" extrusionOk="0">
                  <a:moveTo>
                    <a:pt x="0" y="1"/>
                  </a:moveTo>
                  <a:lnTo>
                    <a:pt x="0" y="1"/>
                  </a:lnTo>
                  <a:cubicBezTo>
                    <a:pt x="427" y="327"/>
                    <a:pt x="866" y="666"/>
                    <a:pt x="1343" y="917"/>
                  </a:cubicBezTo>
                  <a:cubicBezTo>
                    <a:pt x="1769" y="1135"/>
                    <a:pt x="2243" y="1278"/>
                    <a:pt x="2714" y="1278"/>
                  </a:cubicBezTo>
                  <a:cubicBezTo>
                    <a:pt x="2784" y="1278"/>
                    <a:pt x="2854" y="1275"/>
                    <a:pt x="2924" y="1268"/>
                  </a:cubicBezTo>
                  <a:cubicBezTo>
                    <a:pt x="2284" y="691"/>
                    <a:pt x="1519" y="264"/>
                    <a:pt x="690" y="3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13" name="Google Shape;2013;p40"/>
            <p:cNvSpPr/>
            <p:nvPr/>
          </p:nvSpPr>
          <p:spPr>
            <a:xfrm>
              <a:off x="6020000" y="2318525"/>
              <a:ext cx="77500" cy="32025"/>
            </a:xfrm>
            <a:custGeom>
              <a:avLst/>
              <a:gdLst/>
              <a:ahLst/>
              <a:cxnLst/>
              <a:rect l="l" t="t" r="r" b="b"/>
              <a:pathLst>
                <a:path w="3100" h="1281" extrusionOk="0">
                  <a:moveTo>
                    <a:pt x="3100" y="0"/>
                  </a:moveTo>
                  <a:cubicBezTo>
                    <a:pt x="2585" y="75"/>
                    <a:pt x="2071" y="163"/>
                    <a:pt x="1607" y="389"/>
                  </a:cubicBezTo>
                  <a:cubicBezTo>
                    <a:pt x="1055" y="653"/>
                    <a:pt x="603" y="1117"/>
                    <a:pt x="0" y="1280"/>
                  </a:cubicBezTo>
                  <a:lnTo>
                    <a:pt x="628" y="1255"/>
                  </a:lnTo>
                  <a:cubicBezTo>
                    <a:pt x="1569" y="1192"/>
                    <a:pt x="2485" y="728"/>
                    <a:pt x="3100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14" name="Google Shape;2014;p40"/>
            <p:cNvSpPr/>
            <p:nvPr/>
          </p:nvSpPr>
          <p:spPr>
            <a:xfrm>
              <a:off x="5943775" y="2354275"/>
              <a:ext cx="67775" cy="31725"/>
            </a:xfrm>
            <a:custGeom>
              <a:avLst/>
              <a:gdLst/>
              <a:ahLst/>
              <a:cxnLst/>
              <a:rect l="l" t="t" r="r" b="b"/>
              <a:pathLst>
                <a:path w="2711" h="1269" extrusionOk="0">
                  <a:moveTo>
                    <a:pt x="427" y="1"/>
                  </a:moveTo>
                  <a:lnTo>
                    <a:pt x="0" y="176"/>
                  </a:lnTo>
                  <a:cubicBezTo>
                    <a:pt x="377" y="214"/>
                    <a:pt x="615" y="565"/>
                    <a:pt x="916" y="791"/>
                  </a:cubicBezTo>
                  <a:cubicBezTo>
                    <a:pt x="1418" y="1168"/>
                    <a:pt x="2083" y="1230"/>
                    <a:pt x="2711" y="1268"/>
                  </a:cubicBezTo>
                  <a:cubicBezTo>
                    <a:pt x="2020" y="729"/>
                    <a:pt x="1255" y="302"/>
                    <a:pt x="427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15" name="Google Shape;2015;p40"/>
            <p:cNvSpPr/>
            <p:nvPr/>
          </p:nvSpPr>
          <p:spPr>
            <a:xfrm>
              <a:off x="5864400" y="2227825"/>
              <a:ext cx="59625" cy="16025"/>
            </a:xfrm>
            <a:custGeom>
              <a:avLst/>
              <a:gdLst/>
              <a:ahLst/>
              <a:cxnLst/>
              <a:rect l="l" t="t" r="r" b="b"/>
              <a:pathLst>
                <a:path w="2385" h="641" extrusionOk="0">
                  <a:moveTo>
                    <a:pt x="889" y="1"/>
                  </a:moveTo>
                  <a:cubicBezTo>
                    <a:pt x="662" y="1"/>
                    <a:pt x="432" y="45"/>
                    <a:pt x="201" y="89"/>
                  </a:cubicBezTo>
                  <a:lnTo>
                    <a:pt x="0" y="190"/>
                  </a:lnTo>
                  <a:cubicBezTo>
                    <a:pt x="8" y="190"/>
                    <a:pt x="16" y="189"/>
                    <a:pt x="23" y="189"/>
                  </a:cubicBezTo>
                  <a:cubicBezTo>
                    <a:pt x="439" y="189"/>
                    <a:pt x="773" y="518"/>
                    <a:pt x="1180" y="616"/>
                  </a:cubicBezTo>
                  <a:cubicBezTo>
                    <a:pt x="1261" y="633"/>
                    <a:pt x="1343" y="641"/>
                    <a:pt x="1425" y="641"/>
                  </a:cubicBezTo>
                  <a:cubicBezTo>
                    <a:pt x="1711" y="641"/>
                    <a:pt x="1999" y="551"/>
                    <a:pt x="2272" y="453"/>
                  </a:cubicBezTo>
                  <a:cubicBezTo>
                    <a:pt x="2322" y="441"/>
                    <a:pt x="2372" y="416"/>
                    <a:pt x="2384" y="378"/>
                  </a:cubicBezTo>
                  <a:cubicBezTo>
                    <a:pt x="2234" y="303"/>
                    <a:pt x="2046" y="303"/>
                    <a:pt x="1883" y="265"/>
                  </a:cubicBezTo>
                  <a:cubicBezTo>
                    <a:pt x="1632" y="215"/>
                    <a:pt x="1406" y="89"/>
                    <a:pt x="1167" y="27"/>
                  </a:cubicBezTo>
                  <a:cubicBezTo>
                    <a:pt x="1075" y="8"/>
                    <a:pt x="982" y="1"/>
                    <a:pt x="889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16" name="Google Shape;2016;p40"/>
            <p:cNvSpPr/>
            <p:nvPr/>
          </p:nvSpPr>
          <p:spPr>
            <a:xfrm>
              <a:off x="5916150" y="2175450"/>
              <a:ext cx="18550" cy="34225"/>
            </a:xfrm>
            <a:custGeom>
              <a:avLst/>
              <a:gdLst/>
              <a:ahLst/>
              <a:cxnLst/>
              <a:rect l="l" t="t" r="r" b="b"/>
              <a:pathLst>
                <a:path w="742" h="1369" extrusionOk="0">
                  <a:moveTo>
                    <a:pt x="741" y="1"/>
                  </a:moveTo>
                  <a:lnTo>
                    <a:pt x="741" y="1"/>
                  </a:lnTo>
                  <a:cubicBezTo>
                    <a:pt x="565" y="189"/>
                    <a:pt x="377" y="377"/>
                    <a:pt x="239" y="603"/>
                  </a:cubicBezTo>
                  <a:cubicBezTo>
                    <a:pt x="101" y="817"/>
                    <a:pt x="1" y="1068"/>
                    <a:pt x="13" y="1331"/>
                  </a:cubicBezTo>
                  <a:lnTo>
                    <a:pt x="26" y="1369"/>
                  </a:lnTo>
                  <a:cubicBezTo>
                    <a:pt x="114" y="1193"/>
                    <a:pt x="302" y="1093"/>
                    <a:pt x="390" y="929"/>
                  </a:cubicBezTo>
                  <a:cubicBezTo>
                    <a:pt x="427" y="867"/>
                    <a:pt x="440" y="791"/>
                    <a:pt x="465" y="716"/>
                  </a:cubicBezTo>
                  <a:cubicBezTo>
                    <a:pt x="528" y="478"/>
                    <a:pt x="628" y="227"/>
                    <a:pt x="741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17" name="Google Shape;2017;p40"/>
            <p:cNvSpPr/>
            <p:nvPr/>
          </p:nvSpPr>
          <p:spPr>
            <a:xfrm>
              <a:off x="5842425" y="2211850"/>
              <a:ext cx="32650" cy="19175"/>
            </a:xfrm>
            <a:custGeom>
              <a:avLst/>
              <a:gdLst/>
              <a:ahLst/>
              <a:cxnLst/>
              <a:rect l="l" t="t" r="r" b="b"/>
              <a:pathLst>
                <a:path w="1306" h="767" extrusionOk="0">
                  <a:moveTo>
                    <a:pt x="1306" y="1"/>
                  </a:moveTo>
                  <a:lnTo>
                    <a:pt x="1306" y="1"/>
                  </a:lnTo>
                  <a:cubicBezTo>
                    <a:pt x="1055" y="88"/>
                    <a:pt x="804" y="151"/>
                    <a:pt x="565" y="264"/>
                  </a:cubicBezTo>
                  <a:cubicBezTo>
                    <a:pt x="327" y="364"/>
                    <a:pt x="101" y="528"/>
                    <a:pt x="1" y="766"/>
                  </a:cubicBezTo>
                  <a:lnTo>
                    <a:pt x="89" y="728"/>
                  </a:lnTo>
                  <a:cubicBezTo>
                    <a:pt x="415" y="653"/>
                    <a:pt x="741" y="565"/>
                    <a:pt x="967" y="327"/>
                  </a:cubicBezTo>
                  <a:cubicBezTo>
                    <a:pt x="1080" y="214"/>
                    <a:pt x="1168" y="63"/>
                    <a:pt x="1306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18" name="Google Shape;2018;p40"/>
            <p:cNvSpPr/>
            <p:nvPr/>
          </p:nvSpPr>
          <p:spPr>
            <a:xfrm>
              <a:off x="5810125" y="2276800"/>
              <a:ext cx="62750" cy="53350"/>
            </a:xfrm>
            <a:custGeom>
              <a:avLst/>
              <a:gdLst/>
              <a:ahLst/>
              <a:cxnLst/>
              <a:rect l="l" t="t" r="r" b="b"/>
              <a:pathLst>
                <a:path w="2510" h="2134" extrusionOk="0">
                  <a:moveTo>
                    <a:pt x="2510" y="0"/>
                  </a:moveTo>
                  <a:lnTo>
                    <a:pt x="2510" y="0"/>
                  </a:lnTo>
                  <a:cubicBezTo>
                    <a:pt x="2159" y="176"/>
                    <a:pt x="1795" y="364"/>
                    <a:pt x="1443" y="540"/>
                  </a:cubicBezTo>
                  <a:cubicBezTo>
                    <a:pt x="1268" y="628"/>
                    <a:pt x="1079" y="715"/>
                    <a:pt x="916" y="828"/>
                  </a:cubicBezTo>
                  <a:cubicBezTo>
                    <a:pt x="502" y="1104"/>
                    <a:pt x="176" y="1506"/>
                    <a:pt x="0" y="1958"/>
                  </a:cubicBezTo>
                  <a:lnTo>
                    <a:pt x="163" y="2133"/>
                  </a:lnTo>
                  <a:cubicBezTo>
                    <a:pt x="590" y="2046"/>
                    <a:pt x="979" y="1807"/>
                    <a:pt x="1255" y="1468"/>
                  </a:cubicBezTo>
                  <a:cubicBezTo>
                    <a:pt x="1431" y="1280"/>
                    <a:pt x="1556" y="1042"/>
                    <a:pt x="1719" y="841"/>
                  </a:cubicBezTo>
                  <a:cubicBezTo>
                    <a:pt x="1958" y="540"/>
                    <a:pt x="2272" y="301"/>
                    <a:pt x="2510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19" name="Google Shape;2019;p40"/>
            <p:cNvSpPr/>
            <p:nvPr/>
          </p:nvSpPr>
          <p:spPr>
            <a:xfrm>
              <a:off x="5765875" y="2247625"/>
              <a:ext cx="42375" cy="41100"/>
            </a:xfrm>
            <a:custGeom>
              <a:avLst/>
              <a:gdLst/>
              <a:ahLst/>
              <a:cxnLst/>
              <a:rect l="l" t="t" r="r" b="b"/>
              <a:pathLst>
                <a:path w="1695" h="1644" extrusionOk="0">
                  <a:moveTo>
                    <a:pt x="1" y="0"/>
                  </a:moveTo>
                  <a:lnTo>
                    <a:pt x="1" y="0"/>
                  </a:lnTo>
                  <a:cubicBezTo>
                    <a:pt x="227" y="414"/>
                    <a:pt x="478" y="841"/>
                    <a:pt x="867" y="1117"/>
                  </a:cubicBezTo>
                  <a:cubicBezTo>
                    <a:pt x="1093" y="1280"/>
                    <a:pt x="1369" y="1380"/>
                    <a:pt x="1532" y="1606"/>
                  </a:cubicBezTo>
                  <a:lnTo>
                    <a:pt x="1695" y="1644"/>
                  </a:lnTo>
                  <a:cubicBezTo>
                    <a:pt x="1569" y="1268"/>
                    <a:pt x="1369" y="891"/>
                    <a:pt x="1055" y="640"/>
                  </a:cubicBezTo>
                  <a:cubicBezTo>
                    <a:pt x="942" y="540"/>
                    <a:pt x="804" y="464"/>
                    <a:pt x="678" y="389"/>
                  </a:cubicBezTo>
                  <a:cubicBezTo>
                    <a:pt x="453" y="264"/>
                    <a:pt x="227" y="138"/>
                    <a:pt x="1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0" name="Google Shape;2020;p40"/>
            <p:cNvSpPr/>
            <p:nvPr/>
          </p:nvSpPr>
          <p:spPr>
            <a:xfrm>
              <a:off x="5801325" y="2167925"/>
              <a:ext cx="39250" cy="18225"/>
            </a:xfrm>
            <a:custGeom>
              <a:avLst/>
              <a:gdLst/>
              <a:ahLst/>
              <a:cxnLst/>
              <a:rect l="l" t="t" r="r" b="b"/>
              <a:pathLst>
                <a:path w="1570" h="729" extrusionOk="0">
                  <a:moveTo>
                    <a:pt x="1520" y="0"/>
                  </a:moveTo>
                  <a:cubicBezTo>
                    <a:pt x="1085" y="0"/>
                    <a:pt x="651" y="159"/>
                    <a:pt x="252" y="365"/>
                  </a:cubicBezTo>
                  <a:cubicBezTo>
                    <a:pt x="151" y="415"/>
                    <a:pt x="39" y="490"/>
                    <a:pt x="13" y="616"/>
                  </a:cubicBezTo>
                  <a:lnTo>
                    <a:pt x="1" y="729"/>
                  </a:lnTo>
                  <a:cubicBezTo>
                    <a:pt x="151" y="716"/>
                    <a:pt x="289" y="703"/>
                    <a:pt x="428" y="678"/>
                  </a:cubicBezTo>
                  <a:cubicBezTo>
                    <a:pt x="578" y="666"/>
                    <a:pt x="729" y="641"/>
                    <a:pt x="867" y="578"/>
                  </a:cubicBezTo>
                  <a:cubicBezTo>
                    <a:pt x="1143" y="440"/>
                    <a:pt x="1293" y="126"/>
                    <a:pt x="1569" y="1"/>
                  </a:cubicBezTo>
                  <a:cubicBezTo>
                    <a:pt x="1553" y="0"/>
                    <a:pt x="1537" y="0"/>
                    <a:pt x="1520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1" name="Google Shape;2021;p40"/>
            <p:cNvSpPr/>
            <p:nvPr/>
          </p:nvSpPr>
          <p:spPr>
            <a:xfrm>
              <a:off x="6231750" y="2359625"/>
              <a:ext cx="46150" cy="27925"/>
            </a:xfrm>
            <a:custGeom>
              <a:avLst/>
              <a:gdLst/>
              <a:ahLst/>
              <a:cxnLst/>
              <a:rect l="l" t="t" r="r" b="b"/>
              <a:pathLst>
                <a:path w="1846" h="1117" extrusionOk="0">
                  <a:moveTo>
                    <a:pt x="239" y="0"/>
                  </a:moveTo>
                  <a:lnTo>
                    <a:pt x="1" y="13"/>
                  </a:lnTo>
                  <a:cubicBezTo>
                    <a:pt x="177" y="126"/>
                    <a:pt x="340" y="276"/>
                    <a:pt x="478" y="452"/>
                  </a:cubicBezTo>
                  <a:cubicBezTo>
                    <a:pt x="553" y="552"/>
                    <a:pt x="616" y="665"/>
                    <a:pt x="729" y="740"/>
                  </a:cubicBezTo>
                  <a:cubicBezTo>
                    <a:pt x="804" y="791"/>
                    <a:pt x="892" y="828"/>
                    <a:pt x="980" y="853"/>
                  </a:cubicBezTo>
                  <a:cubicBezTo>
                    <a:pt x="1268" y="954"/>
                    <a:pt x="1557" y="1042"/>
                    <a:pt x="1846" y="1117"/>
                  </a:cubicBezTo>
                  <a:cubicBezTo>
                    <a:pt x="1682" y="941"/>
                    <a:pt x="1507" y="766"/>
                    <a:pt x="1344" y="590"/>
                  </a:cubicBezTo>
                  <a:cubicBezTo>
                    <a:pt x="1231" y="477"/>
                    <a:pt x="1118" y="364"/>
                    <a:pt x="992" y="276"/>
                  </a:cubicBezTo>
                  <a:cubicBezTo>
                    <a:pt x="766" y="113"/>
                    <a:pt x="503" y="38"/>
                    <a:pt x="239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2" name="Google Shape;2022;p40"/>
            <p:cNvSpPr/>
            <p:nvPr/>
          </p:nvSpPr>
          <p:spPr>
            <a:xfrm>
              <a:off x="5840550" y="2361175"/>
              <a:ext cx="21350" cy="67475"/>
            </a:xfrm>
            <a:custGeom>
              <a:avLst/>
              <a:gdLst/>
              <a:ahLst/>
              <a:cxnLst/>
              <a:rect l="l" t="t" r="r" b="b"/>
              <a:pathLst>
                <a:path w="854" h="2699" extrusionOk="0">
                  <a:moveTo>
                    <a:pt x="829" y="1"/>
                  </a:moveTo>
                  <a:cubicBezTo>
                    <a:pt x="239" y="754"/>
                    <a:pt x="0" y="1770"/>
                    <a:pt x="189" y="2699"/>
                  </a:cubicBezTo>
                  <a:lnTo>
                    <a:pt x="502" y="2372"/>
                  </a:lnTo>
                  <a:cubicBezTo>
                    <a:pt x="791" y="2059"/>
                    <a:pt x="841" y="1594"/>
                    <a:pt x="841" y="1155"/>
                  </a:cubicBezTo>
                  <a:cubicBezTo>
                    <a:pt x="854" y="766"/>
                    <a:pt x="841" y="377"/>
                    <a:pt x="829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3" name="Google Shape;2023;p40"/>
            <p:cNvSpPr/>
            <p:nvPr/>
          </p:nvSpPr>
          <p:spPr>
            <a:xfrm>
              <a:off x="5871600" y="2395725"/>
              <a:ext cx="64350" cy="18500"/>
            </a:xfrm>
            <a:custGeom>
              <a:avLst/>
              <a:gdLst/>
              <a:ahLst/>
              <a:cxnLst/>
              <a:rect l="l" t="t" r="r" b="b"/>
              <a:pathLst>
                <a:path w="2574" h="740" extrusionOk="0">
                  <a:moveTo>
                    <a:pt x="1064" y="0"/>
                  </a:moveTo>
                  <a:cubicBezTo>
                    <a:pt x="723" y="0"/>
                    <a:pt x="380" y="124"/>
                    <a:pt x="128" y="349"/>
                  </a:cubicBezTo>
                  <a:lnTo>
                    <a:pt x="128" y="349"/>
                  </a:lnTo>
                  <a:cubicBezTo>
                    <a:pt x="87" y="330"/>
                    <a:pt x="45" y="313"/>
                    <a:pt x="1" y="300"/>
                  </a:cubicBezTo>
                  <a:lnTo>
                    <a:pt x="1" y="300"/>
                  </a:lnTo>
                  <a:lnTo>
                    <a:pt x="126" y="351"/>
                  </a:lnTo>
                  <a:cubicBezTo>
                    <a:pt x="127" y="350"/>
                    <a:pt x="127" y="349"/>
                    <a:pt x="128" y="349"/>
                  </a:cubicBezTo>
                  <a:lnTo>
                    <a:pt x="128" y="349"/>
                  </a:lnTo>
                  <a:cubicBezTo>
                    <a:pt x="323" y="438"/>
                    <a:pt x="494" y="579"/>
                    <a:pt x="691" y="652"/>
                  </a:cubicBezTo>
                  <a:cubicBezTo>
                    <a:pt x="854" y="714"/>
                    <a:pt x="1055" y="740"/>
                    <a:pt x="1231" y="740"/>
                  </a:cubicBezTo>
                  <a:cubicBezTo>
                    <a:pt x="1695" y="740"/>
                    <a:pt x="2159" y="639"/>
                    <a:pt x="2573" y="451"/>
                  </a:cubicBezTo>
                  <a:lnTo>
                    <a:pt x="2573" y="451"/>
                  </a:lnTo>
                  <a:cubicBezTo>
                    <a:pt x="2544" y="455"/>
                    <a:pt x="2514" y="457"/>
                    <a:pt x="2485" y="457"/>
                  </a:cubicBezTo>
                  <a:cubicBezTo>
                    <a:pt x="2144" y="457"/>
                    <a:pt x="1830" y="202"/>
                    <a:pt x="1507" y="74"/>
                  </a:cubicBezTo>
                  <a:cubicBezTo>
                    <a:pt x="1365" y="24"/>
                    <a:pt x="1214" y="0"/>
                    <a:pt x="1064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4" name="Google Shape;2024;p40"/>
            <p:cNvSpPr/>
            <p:nvPr/>
          </p:nvSpPr>
          <p:spPr>
            <a:xfrm>
              <a:off x="6031600" y="2406350"/>
              <a:ext cx="14450" cy="49275"/>
            </a:xfrm>
            <a:custGeom>
              <a:avLst/>
              <a:gdLst/>
              <a:ahLst/>
              <a:cxnLst/>
              <a:rect l="l" t="t" r="r" b="b"/>
              <a:pathLst>
                <a:path w="578" h="1971" extrusionOk="0">
                  <a:moveTo>
                    <a:pt x="1" y="1"/>
                  </a:moveTo>
                  <a:cubicBezTo>
                    <a:pt x="1" y="1"/>
                    <a:pt x="2" y="2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cubicBezTo>
                    <a:pt x="76" y="90"/>
                    <a:pt x="89" y="215"/>
                    <a:pt x="89" y="327"/>
                  </a:cubicBezTo>
                  <a:cubicBezTo>
                    <a:pt x="101" y="716"/>
                    <a:pt x="38" y="1130"/>
                    <a:pt x="164" y="1507"/>
                  </a:cubicBezTo>
                  <a:cubicBezTo>
                    <a:pt x="214" y="1657"/>
                    <a:pt x="302" y="1808"/>
                    <a:pt x="340" y="1971"/>
                  </a:cubicBezTo>
                  <a:lnTo>
                    <a:pt x="478" y="1833"/>
                  </a:lnTo>
                  <a:cubicBezTo>
                    <a:pt x="578" y="1519"/>
                    <a:pt x="578" y="1180"/>
                    <a:pt x="490" y="854"/>
                  </a:cubicBezTo>
                  <a:cubicBezTo>
                    <a:pt x="390" y="541"/>
                    <a:pt x="215" y="253"/>
                    <a:pt x="2" y="3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5" name="Google Shape;2025;p40"/>
            <p:cNvSpPr/>
            <p:nvPr/>
          </p:nvSpPr>
          <p:spPr>
            <a:xfrm>
              <a:off x="6071750" y="2500500"/>
              <a:ext cx="52750" cy="15725"/>
            </a:xfrm>
            <a:custGeom>
              <a:avLst/>
              <a:gdLst/>
              <a:ahLst/>
              <a:cxnLst/>
              <a:rect l="l" t="t" r="r" b="b"/>
              <a:pathLst>
                <a:path w="2110" h="629" extrusionOk="0">
                  <a:moveTo>
                    <a:pt x="720" y="1"/>
                  </a:moveTo>
                  <a:cubicBezTo>
                    <a:pt x="606" y="1"/>
                    <a:pt x="494" y="23"/>
                    <a:pt x="390" y="75"/>
                  </a:cubicBezTo>
                  <a:lnTo>
                    <a:pt x="1" y="163"/>
                  </a:lnTo>
                  <a:cubicBezTo>
                    <a:pt x="126" y="225"/>
                    <a:pt x="490" y="401"/>
                    <a:pt x="616" y="464"/>
                  </a:cubicBezTo>
                  <a:cubicBezTo>
                    <a:pt x="852" y="579"/>
                    <a:pt x="1107" y="628"/>
                    <a:pt x="1365" y="628"/>
                  </a:cubicBezTo>
                  <a:cubicBezTo>
                    <a:pt x="1616" y="628"/>
                    <a:pt x="1868" y="582"/>
                    <a:pt x="2109" y="501"/>
                  </a:cubicBezTo>
                  <a:cubicBezTo>
                    <a:pt x="1808" y="439"/>
                    <a:pt x="1557" y="263"/>
                    <a:pt x="1281" y="137"/>
                  </a:cubicBezTo>
                  <a:cubicBezTo>
                    <a:pt x="1102" y="59"/>
                    <a:pt x="907" y="1"/>
                    <a:pt x="720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6" name="Google Shape;2026;p40"/>
            <p:cNvSpPr/>
            <p:nvPr/>
          </p:nvSpPr>
          <p:spPr>
            <a:xfrm>
              <a:off x="6068000" y="2560700"/>
              <a:ext cx="42700" cy="24200"/>
            </a:xfrm>
            <a:custGeom>
              <a:avLst/>
              <a:gdLst/>
              <a:ahLst/>
              <a:cxnLst/>
              <a:rect l="l" t="t" r="r" b="b"/>
              <a:pathLst>
                <a:path w="1708" h="968" extrusionOk="0">
                  <a:moveTo>
                    <a:pt x="13" y="1"/>
                  </a:moveTo>
                  <a:lnTo>
                    <a:pt x="0" y="89"/>
                  </a:lnTo>
                  <a:cubicBezTo>
                    <a:pt x="415" y="603"/>
                    <a:pt x="1042" y="929"/>
                    <a:pt x="1707" y="967"/>
                  </a:cubicBezTo>
                  <a:cubicBezTo>
                    <a:pt x="1368" y="816"/>
                    <a:pt x="1105" y="553"/>
                    <a:pt x="791" y="365"/>
                  </a:cubicBezTo>
                  <a:cubicBezTo>
                    <a:pt x="553" y="202"/>
                    <a:pt x="276" y="101"/>
                    <a:pt x="13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7" name="Google Shape;2027;p40"/>
            <p:cNvSpPr/>
            <p:nvPr/>
          </p:nvSpPr>
          <p:spPr>
            <a:xfrm>
              <a:off x="6117250" y="2548150"/>
              <a:ext cx="43950" cy="19175"/>
            </a:xfrm>
            <a:custGeom>
              <a:avLst/>
              <a:gdLst/>
              <a:ahLst/>
              <a:cxnLst/>
              <a:rect l="l" t="t" r="r" b="b"/>
              <a:pathLst>
                <a:path w="1758" h="767" extrusionOk="0">
                  <a:moveTo>
                    <a:pt x="1757" y="1"/>
                  </a:moveTo>
                  <a:cubicBezTo>
                    <a:pt x="1456" y="114"/>
                    <a:pt x="1130" y="151"/>
                    <a:pt x="816" y="239"/>
                  </a:cubicBezTo>
                  <a:cubicBezTo>
                    <a:pt x="503" y="315"/>
                    <a:pt x="189" y="465"/>
                    <a:pt x="1" y="716"/>
                  </a:cubicBezTo>
                  <a:lnTo>
                    <a:pt x="88" y="766"/>
                  </a:lnTo>
                  <a:cubicBezTo>
                    <a:pt x="96" y="767"/>
                    <a:pt x="104" y="767"/>
                    <a:pt x="111" y="767"/>
                  </a:cubicBezTo>
                  <a:cubicBezTo>
                    <a:pt x="594" y="767"/>
                    <a:pt x="1473" y="384"/>
                    <a:pt x="1757" y="1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8" name="Google Shape;2028;p40"/>
            <p:cNvSpPr/>
            <p:nvPr/>
          </p:nvSpPr>
          <p:spPr>
            <a:xfrm>
              <a:off x="5884325" y="2740775"/>
              <a:ext cx="110925" cy="114925"/>
            </a:xfrm>
            <a:custGeom>
              <a:avLst/>
              <a:gdLst/>
              <a:ahLst/>
              <a:cxnLst/>
              <a:rect l="l" t="t" r="r" b="b"/>
              <a:pathLst>
                <a:path w="4437" h="4597" extrusionOk="0">
                  <a:moveTo>
                    <a:pt x="1456" y="1"/>
                  </a:moveTo>
                  <a:cubicBezTo>
                    <a:pt x="1378" y="1"/>
                    <a:pt x="1293" y="16"/>
                    <a:pt x="1198" y="51"/>
                  </a:cubicBezTo>
                  <a:cubicBezTo>
                    <a:pt x="822" y="177"/>
                    <a:pt x="684" y="628"/>
                    <a:pt x="797" y="942"/>
                  </a:cubicBezTo>
                  <a:cubicBezTo>
                    <a:pt x="947" y="1394"/>
                    <a:pt x="1362" y="1745"/>
                    <a:pt x="1362" y="1745"/>
                  </a:cubicBezTo>
                  <a:cubicBezTo>
                    <a:pt x="1362" y="1745"/>
                    <a:pt x="1167" y="1701"/>
                    <a:pt x="926" y="1701"/>
                  </a:cubicBezTo>
                  <a:cubicBezTo>
                    <a:pt x="526" y="1701"/>
                    <a:pt x="0" y="1823"/>
                    <a:pt x="31" y="2473"/>
                  </a:cubicBezTo>
                  <a:cubicBezTo>
                    <a:pt x="47" y="2841"/>
                    <a:pt x="400" y="3048"/>
                    <a:pt x="821" y="3048"/>
                  </a:cubicBezTo>
                  <a:cubicBezTo>
                    <a:pt x="1075" y="3048"/>
                    <a:pt x="1354" y="2972"/>
                    <a:pt x="1600" y="2812"/>
                  </a:cubicBezTo>
                  <a:lnTo>
                    <a:pt x="1600" y="2812"/>
                  </a:lnTo>
                  <a:cubicBezTo>
                    <a:pt x="1462" y="3100"/>
                    <a:pt x="1324" y="3653"/>
                    <a:pt x="1349" y="3979"/>
                  </a:cubicBezTo>
                  <a:cubicBezTo>
                    <a:pt x="1373" y="4288"/>
                    <a:pt x="1610" y="4597"/>
                    <a:pt x="1912" y="4597"/>
                  </a:cubicBezTo>
                  <a:cubicBezTo>
                    <a:pt x="1929" y="4597"/>
                    <a:pt x="1947" y="4596"/>
                    <a:pt x="1964" y="4594"/>
                  </a:cubicBezTo>
                  <a:cubicBezTo>
                    <a:pt x="2177" y="4581"/>
                    <a:pt x="2353" y="4418"/>
                    <a:pt x="2478" y="4242"/>
                  </a:cubicBezTo>
                  <a:cubicBezTo>
                    <a:pt x="2755" y="3853"/>
                    <a:pt x="2667" y="3339"/>
                    <a:pt x="2642" y="2862"/>
                  </a:cubicBezTo>
                  <a:lnTo>
                    <a:pt x="2642" y="2862"/>
                  </a:lnTo>
                  <a:cubicBezTo>
                    <a:pt x="2885" y="3159"/>
                    <a:pt x="3299" y="3473"/>
                    <a:pt x="3664" y="3473"/>
                  </a:cubicBezTo>
                  <a:cubicBezTo>
                    <a:pt x="3731" y="3473"/>
                    <a:pt x="3796" y="3463"/>
                    <a:pt x="3859" y="3439"/>
                  </a:cubicBezTo>
                  <a:cubicBezTo>
                    <a:pt x="4248" y="3276"/>
                    <a:pt x="4436" y="2736"/>
                    <a:pt x="4235" y="2360"/>
                  </a:cubicBezTo>
                  <a:cubicBezTo>
                    <a:pt x="4062" y="2036"/>
                    <a:pt x="3750" y="1870"/>
                    <a:pt x="3235" y="1870"/>
                  </a:cubicBezTo>
                  <a:cubicBezTo>
                    <a:pt x="3151" y="1870"/>
                    <a:pt x="3062" y="1874"/>
                    <a:pt x="2968" y="1883"/>
                  </a:cubicBezTo>
                  <a:cubicBezTo>
                    <a:pt x="3420" y="1733"/>
                    <a:pt x="3733" y="1444"/>
                    <a:pt x="3896" y="992"/>
                  </a:cubicBezTo>
                  <a:cubicBezTo>
                    <a:pt x="4051" y="589"/>
                    <a:pt x="3600" y="197"/>
                    <a:pt x="3169" y="197"/>
                  </a:cubicBezTo>
                  <a:cubicBezTo>
                    <a:pt x="3144" y="197"/>
                    <a:pt x="3118" y="199"/>
                    <a:pt x="3093" y="202"/>
                  </a:cubicBezTo>
                  <a:cubicBezTo>
                    <a:pt x="2654" y="264"/>
                    <a:pt x="2202" y="1306"/>
                    <a:pt x="2202" y="1306"/>
                  </a:cubicBezTo>
                  <a:cubicBezTo>
                    <a:pt x="2202" y="1306"/>
                    <a:pt x="2240" y="716"/>
                    <a:pt x="1976" y="327"/>
                  </a:cubicBezTo>
                  <a:cubicBezTo>
                    <a:pt x="1845" y="139"/>
                    <a:pt x="1685" y="1"/>
                    <a:pt x="1456" y="1"/>
                  </a:cubicBezTo>
                  <a:close/>
                </a:path>
              </a:pathLst>
            </a:custGeom>
            <a:solidFill>
              <a:srgbClr val="FFA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29" name="Google Shape;2029;p40"/>
            <p:cNvSpPr/>
            <p:nvPr/>
          </p:nvSpPr>
          <p:spPr>
            <a:xfrm>
              <a:off x="5931900" y="2801900"/>
              <a:ext cx="6875" cy="14625"/>
            </a:xfrm>
            <a:custGeom>
              <a:avLst/>
              <a:gdLst/>
              <a:ahLst/>
              <a:cxnLst/>
              <a:rect l="l" t="t" r="r" b="b"/>
              <a:pathLst>
                <a:path w="275" h="585" extrusionOk="0">
                  <a:moveTo>
                    <a:pt x="127" y="0"/>
                  </a:moveTo>
                  <a:cubicBezTo>
                    <a:pt x="64" y="0"/>
                    <a:pt x="1" y="53"/>
                    <a:pt x="23" y="128"/>
                  </a:cubicBezTo>
                  <a:cubicBezTo>
                    <a:pt x="61" y="254"/>
                    <a:pt x="99" y="379"/>
                    <a:pt x="99" y="505"/>
                  </a:cubicBezTo>
                  <a:cubicBezTo>
                    <a:pt x="99" y="560"/>
                    <a:pt x="134" y="585"/>
                    <a:pt x="172" y="585"/>
                  </a:cubicBezTo>
                  <a:cubicBezTo>
                    <a:pt x="212" y="585"/>
                    <a:pt x="255" y="556"/>
                    <a:pt x="262" y="505"/>
                  </a:cubicBezTo>
                  <a:cubicBezTo>
                    <a:pt x="274" y="367"/>
                    <a:pt x="274" y="216"/>
                    <a:pt x="224" y="78"/>
                  </a:cubicBezTo>
                  <a:cubicBezTo>
                    <a:pt x="209" y="23"/>
                    <a:pt x="168" y="0"/>
                    <a:pt x="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0" name="Google Shape;2030;p40"/>
            <p:cNvSpPr/>
            <p:nvPr/>
          </p:nvSpPr>
          <p:spPr>
            <a:xfrm>
              <a:off x="5933725" y="2798125"/>
              <a:ext cx="13600" cy="11250"/>
            </a:xfrm>
            <a:custGeom>
              <a:avLst/>
              <a:gdLst/>
              <a:ahLst/>
              <a:cxnLst/>
              <a:rect l="l" t="t" r="r" b="b"/>
              <a:pathLst>
                <a:path w="544" h="450" extrusionOk="0">
                  <a:moveTo>
                    <a:pt x="111" y="1"/>
                  </a:moveTo>
                  <a:cubicBezTo>
                    <a:pt x="76" y="1"/>
                    <a:pt x="42" y="12"/>
                    <a:pt x="13" y="41"/>
                  </a:cubicBezTo>
                  <a:cubicBezTo>
                    <a:pt x="0" y="53"/>
                    <a:pt x="0" y="91"/>
                    <a:pt x="13" y="104"/>
                  </a:cubicBezTo>
                  <a:cubicBezTo>
                    <a:pt x="51" y="179"/>
                    <a:pt x="139" y="192"/>
                    <a:pt x="201" y="229"/>
                  </a:cubicBezTo>
                  <a:cubicBezTo>
                    <a:pt x="289" y="267"/>
                    <a:pt x="352" y="342"/>
                    <a:pt x="402" y="417"/>
                  </a:cubicBezTo>
                  <a:cubicBezTo>
                    <a:pt x="415" y="439"/>
                    <a:pt x="438" y="449"/>
                    <a:pt x="460" y="449"/>
                  </a:cubicBezTo>
                  <a:cubicBezTo>
                    <a:pt x="502" y="449"/>
                    <a:pt x="544" y="416"/>
                    <a:pt x="528" y="367"/>
                  </a:cubicBezTo>
                  <a:cubicBezTo>
                    <a:pt x="490" y="254"/>
                    <a:pt x="415" y="166"/>
                    <a:pt x="314" y="91"/>
                  </a:cubicBezTo>
                  <a:cubicBezTo>
                    <a:pt x="264" y="49"/>
                    <a:pt x="184" y="1"/>
                    <a:pt x="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1" name="Google Shape;2031;p40"/>
            <p:cNvSpPr/>
            <p:nvPr/>
          </p:nvSpPr>
          <p:spPr>
            <a:xfrm>
              <a:off x="5946900" y="2797575"/>
              <a:ext cx="17700" cy="7950"/>
            </a:xfrm>
            <a:custGeom>
              <a:avLst/>
              <a:gdLst/>
              <a:ahLst/>
              <a:cxnLst/>
              <a:rect l="l" t="t" r="r" b="b"/>
              <a:pathLst>
                <a:path w="708" h="318" extrusionOk="0">
                  <a:moveTo>
                    <a:pt x="122" y="1"/>
                  </a:moveTo>
                  <a:cubicBezTo>
                    <a:pt x="102" y="1"/>
                    <a:pt x="83" y="4"/>
                    <a:pt x="63" y="13"/>
                  </a:cubicBezTo>
                  <a:cubicBezTo>
                    <a:pt x="26" y="25"/>
                    <a:pt x="1" y="63"/>
                    <a:pt x="26" y="101"/>
                  </a:cubicBezTo>
                  <a:cubicBezTo>
                    <a:pt x="76" y="188"/>
                    <a:pt x="176" y="201"/>
                    <a:pt x="264" y="226"/>
                  </a:cubicBezTo>
                  <a:cubicBezTo>
                    <a:pt x="364" y="264"/>
                    <a:pt x="477" y="289"/>
                    <a:pt x="590" y="314"/>
                  </a:cubicBezTo>
                  <a:cubicBezTo>
                    <a:pt x="598" y="316"/>
                    <a:pt x="606" y="317"/>
                    <a:pt x="613" y="317"/>
                  </a:cubicBezTo>
                  <a:cubicBezTo>
                    <a:pt x="684" y="317"/>
                    <a:pt x="708" y="210"/>
                    <a:pt x="628" y="176"/>
                  </a:cubicBezTo>
                  <a:cubicBezTo>
                    <a:pt x="528" y="138"/>
                    <a:pt x="427" y="101"/>
                    <a:pt x="327" y="63"/>
                  </a:cubicBezTo>
                  <a:cubicBezTo>
                    <a:pt x="258" y="43"/>
                    <a:pt x="190" y="1"/>
                    <a:pt x="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2" name="Google Shape;2032;p40"/>
            <p:cNvSpPr/>
            <p:nvPr/>
          </p:nvSpPr>
          <p:spPr>
            <a:xfrm>
              <a:off x="5932775" y="2792175"/>
              <a:ext cx="22125" cy="7700"/>
            </a:xfrm>
            <a:custGeom>
              <a:avLst/>
              <a:gdLst/>
              <a:ahLst/>
              <a:cxnLst/>
              <a:rect l="l" t="t" r="r" b="b"/>
              <a:pathLst>
                <a:path w="885" h="308" extrusionOk="0">
                  <a:moveTo>
                    <a:pt x="766" y="0"/>
                  </a:moveTo>
                  <a:cubicBezTo>
                    <a:pt x="758" y="0"/>
                    <a:pt x="750" y="1"/>
                    <a:pt x="741" y="3"/>
                  </a:cubicBezTo>
                  <a:cubicBezTo>
                    <a:pt x="591" y="28"/>
                    <a:pt x="440" y="53"/>
                    <a:pt x="302" y="66"/>
                  </a:cubicBezTo>
                  <a:cubicBezTo>
                    <a:pt x="189" y="78"/>
                    <a:pt x="89" y="78"/>
                    <a:pt x="13" y="166"/>
                  </a:cubicBezTo>
                  <a:cubicBezTo>
                    <a:pt x="1" y="191"/>
                    <a:pt x="13" y="229"/>
                    <a:pt x="26" y="241"/>
                  </a:cubicBezTo>
                  <a:cubicBezTo>
                    <a:pt x="64" y="291"/>
                    <a:pt x="117" y="307"/>
                    <a:pt x="175" y="307"/>
                  </a:cubicBezTo>
                  <a:cubicBezTo>
                    <a:pt x="233" y="307"/>
                    <a:pt x="296" y="291"/>
                    <a:pt x="352" y="279"/>
                  </a:cubicBezTo>
                  <a:cubicBezTo>
                    <a:pt x="503" y="254"/>
                    <a:pt x="641" y="216"/>
                    <a:pt x="791" y="166"/>
                  </a:cubicBezTo>
                  <a:cubicBezTo>
                    <a:pt x="884" y="131"/>
                    <a:pt x="859" y="0"/>
                    <a:pt x="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3" name="Google Shape;2033;p40"/>
            <p:cNvSpPr/>
            <p:nvPr/>
          </p:nvSpPr>
          <p:spPr>
            <a:xfrm>
              <a:off x="5947225" y="2777775"/>
              <a:ext cx="11525" cy="6950"/>
            </a:xfrm>
            <a:custGeom>
              <a:avLst/>
              <a:gdLst/>
              <a:ahLst/>
              <a:cxnLst/>
              <a:rect l="l" t="t" r="r" b="b"/>
              <a:pathLst>
                <a:path w="461" h="278" extrusionOk="0">
                  <a:moveTo>
                    <a:pt x="342" y="1"/>
                  </a:moveTo>
                  <a:cubicBezTo>
                    <a:pt x="337" y="1"/>
                    <a:pt x="332" y="1"/>
                    <a:pt x="326" y="2"/>
                  </a:cubicBezTo>
                  <a:cubicBezTo>
                    <a:pt x="226" y="27"/>
                    <a:pt x="100" y="77"/>
                    <a:pt x="38" y="152"/>
                  </a:cubicBezTo>
                  <a:cubicBezTo>
                    <a:pt x="0" y="202"/>
                    <a:pt x="25" y="265"/>
                    <a:pt x="88" y="278"/>
                  </a:cubicBezTo>
                  <a:cubicBezTo>
                    <a:pt x="188" y="278"/>
                    <a:pt x="314" y="215"/>
                    <a:pt x="389" y="152"/>
                  </a:cubicBezTo>
                  <a:cubicBezTo>
                    <a:pt x="460" y="105"/>
                    <a:pt x="430" y="1"/>
                    <a:pt x="3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4" name="Google Shape;2034;p40"/>
            <p:cNvSpPr/>
            <p:nvPr/>
          </p:nvSpPr>
          <p:spPr>
            <a:xfrm>
              <a:off x="5926500" y="2782075"/>
              <a:ext cx="18225" cy="12775"/>
            </a:xfrm>
            <a:custGeom>
              <a:avLst/>
              <a:gdLst/>
              <a:ahLst/>
              <a:cxnLst/>
              <a:rect l="l" t="t" r="r" b="b"/>
              <a:pathLst>
                <a:path w="729" h="511" extrusionOk="0">
                  <a:moveTo>
                    <a:pt x="648" y="1"/>
                  </a:moveTo>
                  <a:cubicBezTo>
                    <a:pt x="618" y="1"/>
                    <a:pt x="589" y="18"/>
                    <a:pt x="578" y="55"/>
                  </a:cubicBezTo>
                  <a:cubicBezTo>
                    <a:pt x="553" y="156"/>
                    <a:pt x="402" y="231"/>
                    <a:pt x="315" y="269"/>
                  </a:cubicBezTo>
                  <a:cubicBezTo>
                    <a:pt x="227" y="294"/>
                    <a:pt x="114" y="294"/>
                    <a:pt x="39" y="369"/>
                  </a:cubicBezTo>
                  <a:cubicBezTo>
                    <a:pt x="1" y="407"/>
                    <a:pt x="13" y="457"/>
                    <a:pt x="64" y="482"/>
                  </a:cubicBezTo>
                  <a:cubicBezTo>
                    <a:pt x="97" y="502"/>
                    <a:pt x="135" y="511"/>
                    <a:pt x="174" y="511"/>
                  </a:cubicBezTo>
                  <a:cubicBezTo>
                    <a:pt x="280" y="511"/>
                    <a:pt x="399" y="449"/>
                    <a:pt x="490" y="394"/>
                  </a:cubicBezTo>
                  <a:cubicBezTo>
                    <a:pt x="616" y="332"/>
                    <a:pt x="729" y="231"/>
                    <a:pt x="729" y="81"/>
                  </a:cubicBezTo>
                  <a:cubicBezTo>
                    <a:pt x="729" y="31"/>
                    <a:pt x="688" y="1"/>
                    <a:pt x="6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5" name="Google Shape;2035;p40"/>
            <p:cNvSpPr/>
            <p:nvPr/>
          </p:nvSpPr>
          <p:spPr>
            <a:xfrm>
              <a:off x="5924950" y="2791575"/>
              <a:ext cx="13250" cy="15325"/>
            </a:xfrm>
            <a:custGeom>
              <a:avLst/>
              <a:gdLst/>
              <a:ahLst/>
              <a:cxnLst/>
              <a:rect l="l" t="t" r="r" b="b"/>
              <a:pathLst>
                <a:path w="530" h="613" extrusionOk="0">
                  <a:moveTo>
                    <a:pt x="104" y="1"/>
                  </a:moveTo>
                  <a:cubicBezTo>
                    <a:pt x="99" y="1"/>
                    <a:pt x="93" y="1"/>
                    <a:pt x="88" y="2"/>
                  </a:cubicBezTo>
                  <a:cubicBezTo>
                    <a:pt x="38" y="14"/>
                    <a:pt x="0" y="39"/>
                    <a:pt x="13" y="90"/>
                  </a:cubicBezTo>
                  <a:cubicBezTo>
                    <a:pt x="38" y="177"/>
                    <a:pt x="126" y="228"/>
                    <a:pt x="188" y="290"/>
                  </a:cubicBezTo>
                  <a:cubicBezTo>
                    <a:pt x="264" y="366"/>
                    <a:pt x="314" y="454"/>
                    <a:pt x="351" y="554"/>
                  </a:cubicBezTo>
                  <a:cubicBezTo>
                    <a:pt x="367" y="595"/>
                    <a:pt x="401" y="613"/>
                    <a:pt x="435" y="613"/>
                  </a:cubicBezTo>
                  <a:cubicBezTo>
                    <a:pt x="483" y="613"/>
                    <a:pt x="529" y="576"/>
                    <a:pt x="515" y="516"/>
                  </a:cubicBezTo>
                  <a:cubicBezTo>
                    <a:pt x="477" y="391"/>
                    <a:pt x="427" y="290"/>
                    <a:pt x="351" y="190"/>
                  </a:cubicBezTo>
                  <a:cubicBezTo>
                    <a:pt x="292" y="118"/>
                    <a:pt x="209" y="1"/>
                    <a:pt x="1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6" name="Google Shape;2036;p40"/>
            <p:cNvSpPr/>
            <p:nvPr/>
          </p:nvSpPr>
          <p:spPr>
            <a:xfrm>
              <a:off x="5924075" y="2793700"/>
              <a:ext cx="8725" cy="21100"/>
            </a:xfrm>
            <a:custGeom>
              <a:avLst/>
              <a:gdLst/>
              <a:ahLst/>
              <a:cxnLst/>
              <a:rect l="l" t="t" r="r" b="b"/>
              <a:pathLst>
                <a:path w="349" h="844" extrusionOk="0">
                  <a:moveTo>
                    <a:pt x="81" y="1"/>
                  </a:moveTo>
                  <a:cubicBezTo>
                    <a:pt x="35" y="1"/>
                    <a:pt x="0" y="57"/>
                    <a:pt x="10" y="105"/>
                  </a:cubicBezTo>
                  <a:cubicBezTo>
                    <a:pt x="23" y="205"/>
                    <a:pt x="98" y="293"/>
                    <a:pt x="123" y="406"/>
                  </a:cubicBezTo>
                  <a:cubicBezTo>
                    <a:pt x="148" y="532"/>
                    <a:pt x="161" y="657"/>
                    <a:pt x="136" y="770"/>
                  </a:cubicBezTo>
                  <a:cubicBezTo>
                    <a:pt x="128" y="816"/>
                    <a:pt x="162" y="843"/>
                    <a:pt x="196" y="843"/>
                  </a:cubicBezTo>
                  <a:cubicBezTo>
                    <a:pt x="217" y="843"/>
                    <a:pt x="239" y="832"/>
                    <a:pt x="248" y="808"/>
                  </a:cubicBezTo>
                  <a:cubicBezTo>
                    <a:pt x="324" y="569"/>
                    <a:pt x="349" y="168"/>
                    <a:pt x="123" y="17"/>
                  </a:cubicBezTo>
                  <a:cubicBezTo>
                    <a:pt x="109" y="6"/>
                    <a:pt x="94" y="1"/>
                    <a:pt x="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7" name="Google Shape;2037;p40"/>
            <p:cNvSpPr/>
            <p:nvPr/>
          </p:nvSpPr>
          <p:spPr>
            <a:xfrm>
              <a:off x="6291375" y="2776250"/>
              <a:ext cx="76250" cy="75750"/>
            </a:xfrm>
            <a:custGeom>
              <a:avLst/>
              <a:gdLst/>
              <a:ahLst/>
              <a:cxnLst/>
              <a:rect l="l" t="t" r="r" b="b"/>
              <a:pathLst>
                <a:path w="3050" h="3030" extrusionOk="0">
                  <a:moveTo>
                    <a:pt x="1796" y="0"/>
                  </a:moveTo>
                  <a:cubicBezTo>
                    <a:pt x="1703" y="0"/>
                    <a:pt x="1609" y="24"/>
                    <a:pt x="1531" y="75"/>
                  </a:cubicBezTo>
                  <a:cubicBezTo>
                    <a:pt x="1280" y="226"/>
                    <a:pt x="1293" y="966"/>
                    <a:pt x="1293" y="966"/>
                  </a:cubicBezTo>
                  <a:cubicBezTo>
                    <a:pt x="1293" y="966"/>
                    <a:pt x="1155" y="602"/>
                    <a:pt x="891" y="439"/>
                  </a:cubicBezTo>
                  <a:cubicBezTo>
                    <a:pt x="811" y="390"/>
                    <a:pt x="726" y="356"/>
                    <a:pt x="637" y="356"/>
                  </a:cubicBezTo>
                  <a:cubicBezTo>
                    <a:pt x="544" y="356"/>
                    <a:pt x="448" y="393"/>
                    <a:pt x="352" y="489"/>
                  </a:cubicBezTo>
                  <a:cubicBezTo>
                    <a:pt x="163" y="665"/>
                    <a:pt x="201" y="966"/>
                    <a:pt x="352" y="1129"/>
                  </a:cubicBezTo>
                  <a:cubicBezTo>
                    <a:pt x="577" y="1355"/>
                    <a:pt x="904" y="1456"/>
                    <a:pt x="904" y="1456"/>
                  </a:cubicBezTo>
                  <a:cubicBezTo>
                    <a:pt x="904" y="1456"/>
                    <a:pt x="0" y="1631"/>
                    <a:pt x="314" y="2246"/>
                  </a:cubicBezTo>
                  <a:cubicBezTo>
                    <a:pt x="381" y="2376"/>
                    <a:pt x="508" y="2436"/>
                    <a:pt x="655" y="2436"/>
                  </a:cubicBezTo>
                  <a:cubicBezTo>
                    <a:pt x="889" y="2436"/>
                    <a:pt x="1173" y="2283"/>
                    <a:pt x="1343" y="2020"/>
                  </a:cubicBezTo>
                  <a:lnTo>
                    <a:pt x="1343" y="2020"/>
                  </a:lnTo>
                  <a:cubicBezTo>
                    <a:pt x="1330" y="2234"/>
                    <a:pt x="1406" y="2597"/>
                    <a:pt x="1506" y="2786"/>
                  </a:cubicBezTo>
                  <a:cubicBezTo>
                    <a:pt x="1580" y="2925"/>
                    <a:pt x="1729" y="3029"/>
                    <a:pt x="1878" y="3029"/>
                  </a:cubicBezTo>
                  <a:cubicBezTo>
                    <a:pt x="1931" y="3029"/>
                    <a:pt x="1984" y="3016"/>
                    <a:pt x="2033" y="2986"/>
                  </a:cubicBezTo>
                  <a:cubicBezTo>
                    <a:pt x="2159" y="2924"/>
                    <a:pt x="2209" y="2773"/>
                    <a:pt x="2246" y="2648"/>
                  </a:cubicBezTo>
                  <a:cubicBezTo>
                    <a:pt x="2309" y="2334"/>
                    <a:pt x="2121" y="2058"/>
                    <a:pt x="1970" y="1769"/>
                  </a:cubicBezTo>
                  <a:lnTo>
                    <a:pt x="1970" y="1769"/>
                  </a:lnTo>
                  <a:cubicBezTo>
                    <a:pt x="2123" y="1849"/>
                    <a:pt x="2326" y="1912"/>
                    <a:pt x="2509" y="1912"/>
                  </a:cubicBezTo>
                  <a:cubicBezTo>
                    <a:pt x="2642" y="1912"/>
                    <a:pt x="2764" y="1879"/>
                    <a:pt x="2849" y="1794"/>
                  </a:cubicBezTo>
                  <a:cubicBezTo>
                    <a:pt x="3050" y="1594"/>
                    <a:pt x="3012" y="1217"/>
                    <a:pt x="2786" y="1041"/>
                  </a:cubicBezTo>
                  <a:cubicBezTo>
                    <a:pt x="2690" y="968"/>
                    <a:pt x="2581" y="930"/>
                    <a:pt x="2455" y="930"/>
                  </a:cubicBezTo>
                  <a:cubicBezTo>
                    <a:pt x="2301" y="930"/>
                    <a:pt x="2122" y="987"/>
                    <a:pt x="1908" y="1104"/>
                  </a:cubicBezTo>
                  <a:cubicBezTo>
                    <a:pt x="2121" y="891"/>
                    <a:pt x="2246" y="627"/>
                    <a:pt x="2221" y="326"/>
                  </a:cubicBezTo>
                  <a:cubicBezTo>
                    <a:pt x="2204" y="119"/>
                    <a:pt x="2002" y="0"/>
                    <a:pt x="1796" y="0"/>
                  </a:cubicBezTo>
                  <a:close/>
                </a:path>
              </a:pathLst>
            </a:custGeom>
            <a:solidFill>
              <a:srgbClr val="FFA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8" name="Google Shape;2038;p40"/>
            <p:cNvSpPr/>
            <p:nvPr/>
          </p:nvSpPr>
          <p:spPr>
            <a:xfrm>
              <a:off x="6325700" y="2817575"/>
              <a:ext cx="9500" cy="10250"/>
            </a:xfrm>
            <a:custGeom>
              <a:avLst/>
              <a:gdLst/>
              <a:ahLst/>
              <a:cxnLst/>
              <a:rect l="l" t="t" r="r" b="b"/>
              <a:pathLst>
                <a:path w="380" h="410" extrusionOk="0">
                  <a:moveTo>
                    <a:pt x="159" y="0"/>
                  </a:moveTo>
                  <a:cubicBezTo>
                    <a:pt x="77" y="0"/>
                    <a:pt x="1" y="106"/>
                    <a:pt x="83" y="179"/>
                  </a:cubicBezTo>
                  <a:cubicBezTo>
                    <a:pt x="133" y="229"/>
                    <a:pt x="183" y="292"/>
                    <a:pt x="221" y="367"/>
                  </a:cubicBezTo>
                  <a:cubicBezTo>
                    <a:pt x="234" y="397"/>
                    <a:pt x="257" y="410"/>
                    <a:pt x="281" y="410"/>
                  </a:cubicBezTo>
                  <a:cubicBezTo>
                    <a:pt x="328" y="410"/>
                    <a:pt x="380" y="362"/>
                    <a:pt x="371" y="304"/>
                  </a:cubicBezTo>
                  <a:cubicBezTo>
                    <a:pt x="346" y="217"/>
                    <a:pt x="296" y="129"/>
                    <a:pt x="246" y="53"/>
                  </a:cubicBezTo>
                  <a:cubicBezTo>
                    <a:pt x="222" y="16"/>
                    <a:pt x="190" y="0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39" name="Google Shape;2039;p40"/>
            <p:cNvSpPr/>
            <p:nvPr/>
          </p:nvSpPr>
          <p:spPr>
            <a:xfrm>
              <a:off x="6326200" y="2814825"/>
              <a:ext cx="12350" cy="6200"/>
            </a:xfrm>
            <a:custGeom>
              <a:avLst/>
              <a:gdLst/>
              <a:ahLst/>
              <a:cxnLst/>
              <a:rect l="l" t="t" r="r" b="b"/>
              <a:pathLst>
                <a:path w="494" h="248" extrusionOk="0">
                  <a:moveTo>
                    <a:pt x="179" y="1"/>
                  </a:moveTo>
                  <a:cubicBezTo>
                    <a:pt x="149" y="1"/>
                    <a:pt x="118" y="5"/>
                    <a:pt x="88" y="13"/>
                  </a:cubicBezTo>
                  <a:cubicBezTo>
                    <a:pt x="0" y="38"/>
                    <a:pt x="13" y="189"/>
                    <a:pt x="113" y="189"/>
                  </a:cubicBezTo>
                  <a:cubicBezTo>
                    <a:pt x="213" y="189"/>
                    <a:pt x="289" y="189"/>
                    <a:pt x="377" y="239"/>
                  </a:cubicBezTo>
                  <a:cubicBezTo>
                    <a:pt x="387" y="245"/>
                    <a:pt x="398" y="248"/>
                    <a:pt x="408" y="248"/>
                  </a:cubicBezTo>
                  <a:cubicBezTo>
                    <a:pt x="457" y="248"/>
                    <a:pt x="494" y="180"/>
                    <a:pt x="452" y="138"/>
                  </a:cubicBezTo>
                  <a:cubicBezTo>
                    <a:pt x="383" y="50"/>
                    <a:pt x="285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40" name="Google Shape;2040;p40"/>
            <p:cNvSpPr/>
            <p:nvPr/>
          </p:nvSpPr>
          <p:spPr>
            <a:xfrm>
              <a:off x="6334350" y="2810425"/>
              <a:ext cx="13500" cy="5150"/>
            </a:xfrm>
            <a:custGeom>
              <a:avLst/>
              <a:gdLst/>
              <a:ahLst/>
              <a:cxnLst/>
              <a:rect l="l" t="t" r="r" b="b"/>
              <a:pathLst>
                <a:path w="540" h="206" extrusionOk="0">
                  <a:moveTo>
                    <a:pt x="440" y="1"/>
                  </a:moveTo>
                  <a:cubicBezTo>
                    <a:pt x="364" y="13"/>
                    <a:pt x="276" y="13"/>
                    <a:pt x="201" y="13"/>
                  </a:cubicBezTo>
                  <a:cubicBezTo>
                    <a:pt x="126" y="26"/>
                    <a:pt x="88" y="26"/>
                    <a:pt x="38" y="76"/>
                  </a:cubicBezTo>
                  <a:cubicBezTo>
                    <a:pt x="0" y="101"/>
                    <a:pt x="13" y="139"/>
                    <a:pt x="38" y="164"/>
                  </a:cubicBezTo>
                  <a:cubicBezTo>
                    <a:pt x="73" y="194"/>
                    <a:pt x="122" y="205"/>
                    <a:pt x="175" y="205"/>
                  </a:cubicBezTo>
                  <a:cubicBezTo>
                    <a:pt x="275" y="205"/>
                    <a:pt x="391" y="168"/>
                    <a:pt x="465" y="151"/>
                  </a:cubicBezTo>
                  <a:cubicBezTo>
                    <a:pt x="540" y="126"/>
                    <a:pt x="527" y="1"/>
                    <a:pt x="4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41" name="Google Shape;2041;p40"/>
            <p:cNvSpPr/>
            <p:nvPr/>
          </p:nvSpPr>
          <p:spPr>
            <a:xfrm>
              <a:off x="6324475" y="2807175"/>
              <a:ext cx="14925" cy="10900"/>
            </a:xfrm>
            <a:custGeom>
              <a:avLst/>
              <a:gdLst/>
              <a:ahLst/>
              <a:cxnLst/>
              <a:rect l="l" t="t" r="r" b="b"/>
              <a:pathLst>
                <a:path w="597" h="436" extrusionOk="0">
                  <a:moveTo>
                    <a:pt x="494" y="1"/>
                  </a:moveTo>
                  <a:cubicBezTo>
                    <a:pt x="479" y="1"/>
                    <a:pt x="462" y="6"/>
                    <a:pt x="446" y="18"/>
                  </a:cubicBezTo>
                  <a:cubicBezTo>
                    <a:pt x="320" y="106"/>
                    <a:pt x="182" y="156"/>
                    <a:pt x="69" y="256"/>
                  </a:cubicBezTo>
                  <a:cubicBezTo>
                    <a:pt x="0" y="325"/>
                    <a:pt x="57" y="435"/>
                    <a:pt x="144" y="435"/>
                  </a:cubicBezTo>
                  <a:cubicBezTo>
                    <a:pt x="152" y="435"/>
                    <a:pt x="161" y="434"/>
                    <a:pt x="169" y="432"/>
                  </a:cubicBezTo>
                  <a:cubicBezTo>
                    <a:pt x="320" y="382"/>
                    <a:pt x="446" y="256"/>
                    <a:pt x="546" y="143"/>
                  </a:cubicBezTo>
                  <a:cubicBezTo>
                    <a:pt x="597" y="92"/>
                    <a:pt x="557" y="1"/>
                    <a:pt x="4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42" name="Google Shape;2042;p40"/>
            <p:cNvSpPr/>
            <p:nvPr/>
          </p:nvSpPr>
          <p:spPr>
            <a:xfrm>
              <a:off x="6330300" y="2797650"/>
              <a:ext cx="7425" cy="7525"/>
            </a:xfrm>
            <a:custGeom>
              <a:avLst/>
              <a:gdLst/>
              <a:ahLst/>
              <a:cxnLst/>
              <a:rect l="l" t="t" r="r" b="b"/>
              <a:pathLst>
                <a:path w="297" h="301" extrusionOk="0">
                  <a:moveTo>
                    <a:pt x="199" y="1"/>
                  </a:moveTo>
                  <a:cubicBezTo>
                    <a:pt x="187" y="1"/>
                    <a:pt x="175" y="3"/>
                    <a:pt x="162" y="10"/>
                  </a:cubicBezTo>
                  <a:cubicBezTo>
                    <a:pt x="87" y="60"/>
                    <a:pt x="24" y="123"/>
                    <a:pt x="12" y="211"/>
                  </a:cubicBezTo>
                  <a:cubicBezTo>
                    <a:pt x="1" y="255"/>
                    <a:pt x="29" y="300"/>
                    <a:pt x="81" y="300"/>
                  </a:cubicBezTo>
                  <a:cubicBezTo>
                    <a:pt x="87" y="300"/>
                    <a:pt x="93" y="300"/>
                    <a:pt x="100" y="298"/>
                  </a:cubicBezTo>
                  <a:cubicBezTo>
                    <a:pt x="175" y="273"/>
                    <a:pt x="238" y="198"/>
                    <a:pt x="275" y="123"/>
                  </a:cubicBezTo>
                  <a:cubicBezTo>
                    <a:pt x="296" y="70"/>
                    <a:pt x="256" y="1"/>
                    <a:pt x="1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43" name="Google Shape;2043;p40"/>
            <p:cNvSpPr/>
            <p:nvPr/>
          </p:nvSpPr>
          <p:spPr>
            <a:xfrm>
              <a:off x="6320550" y="2803875"/>
              <a:ext cx="11000" cy="12750"/>
            </a:xfrm>
            <a:custGeom>
              <a:avLst/>
              <a:gdLst/>
              <a:ahLst/>
              <a:cxnLst/>
              <a:rect l="l" t="t" r="r" b="b"/>
              <a:pathLst>
                <a:path w="440" h="510" extrusionOk="0">
                  <a:moveTo>
                    <a:pt x="306" y="1"/>
                  </a:moveTo>
                  <a:cubicBezTo>
                    <a:pt x="266" y="1"/>
                    <a:pt x="232" y="22"/>
                    <a:pt x="239" y="74"/>
                  </a:cubicBezTo>
                  <a:cubicBezTo>
                    <a:pt x="264" y="238"/>
                    <a:pt x="25" y="275"/>
                    <a:pt x="13" y="413"/>
                  </a:cubicBezTo>
                  <a:cubicBezTo>
                    <a:pt x="0" y="451"/>
                    <a:pt x="13" y="489"/>
                    <a:pt x="63" y="501"/>
                  </a:cubicBezTo>
                  <a:cubicBezTo>
                    <a:pt x="80" y="507"/>
                    <a:pt x="96" y="509"/>
                    <a:pt x="112" y="509"/>
                  </a:cubicBezTo>
                  <a:cubicBezTo>
                    <a:pt x="201" y="509"/>
                    <a:pt x="273" y="425"/>
                    <a:pt x="326" y="351"/>
                  </a:cubicBezTo>
                  <a:cubicBezTo>
                    <a:pt x="389" y="263"/>
                    <a:pt x="439" y="162"/>
                    <a:pt x="402" y="49"/>
                  </a:cubicBezTo>
                  <a:cubicBezTo>
                    <a:pt x="384" y="19"/>
                    <a:pt x="342" y="1"/>
                    <a:pt x="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44" name="Google Shape;2044;p40"/>
            <p:cNvSpPr/>
            <p:nvPr/>
          </p:nvSpPr>
          <p:spPr>
            <a:xfrm>
              <a:off x="6319925" y="2813375"/>
              <a:ext cx="12800" cy="8725"/>
            </a:xfrm>
            <a:custGeom>
              <a:avLst/>
              <a:gdLst/>
              <a:ahLst/>
              <a:cxnLst/>
              <a:rect l="l" t="t" r="r" b="b"/>
              <a:pathLst>
                <a:path w="512" h="349" extrusionOk="0">
                  <a:moveTo>
                    <a:pt x="121" y="1"/>
                  </a:moveTo>
                  <a:cubicBezTo>
                    <a:pt x="85" y="1"/>
                    <a:pt x="52" y="14"/>
                    <a:pt x="25" y="46"/>
                  </a:cubicBezTo>
                  <a:cubicBezTo>
                    <a:pt x="13" y="58"/>
                    <a:pt x="0" y="83"/>
                    <a:pt x="0" y="109"/>
                  </a:cubicBezTo>
                  <a:cubicBezTo>
                    <a:pt x="38" y="184"/>
                    <a:pt x="75" y="184"/>
                    <a:pt x="138" y="209"/>
                  </a:cubicBezTo>
                  <a:cubicBezTo>
                    <a:pt x="213" y="234"/>
                    <a:pt x="289" y="272"/>
                    <a:pt x="351" y="322"/>
                  </a:cubicBezTo>
                  <a:cubicBezTo>
                    <a:pt x="370" y="340"/>
                    <a:pt x="390" y="348"/>
                    <a:pt x="409" y="348"/>
                  </a:cubicBezTo>
                  <a:cubicBezTo>
                    <a:pt x="466" y="348"/>
                    <a:pt x="512" y="275"/>
                    <a:pt x="464" y="209"/>
                  </a:cubicBezTo>
                  <a:cubicBezTo>
                    <a:pt x="397" y="142"/>
                    <a:pt x="241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45" name="Google Shape;2045;p40"/>
            <p:cNvSpPr/>
            <p:nvPr/>
          </p:nvSpPr>
          <p:spPr>
            <a:xfrm>
              <a:off x="6319600" y="2815450"/>
              <a:ext cx="10075" cy="12975"/>
            </a:xfrm>
            <a:custGeom>
              <a:avLst/>
              <a:gdLst/>
              <a:ahLst/>
              <a:cxnLst/>
              <a:rect l="l" t="t" r="r" b="b"/>
              <a:pathLst>
                <a:path w="403" h="519" extrusionOk="0">
                  <a:moveTo>
                    <a:pt x="100" y="0"/>
                  </a:moveTo>
                  <a:cubicBezTo>
                    <a:pt x="96" y="0"/>
                    <a:pt x="92" y="0"/>
                    <a:pt x="88" y="0"/>
                  </a:cubicBezTo>
                  <a:cubicBezTo>
                    <a:pt x="26" y="0"/>
                    <a:pt x="1" y="63"/>
                    <a:pt x="13" y="113"/>
                  </a:cubicBezTo>
                  <a:cubicBezTo>
                    <a:pt x="51" y="176"/>
                    <a:pt x="126" y="214"/>
                    <a:pt x="164" y="264"/>
                  </a:cubicBezTo>
                  <a:cubicBezTo>
                    <a:pt x="226" y="327"/>
                    <a:pt x="264" y="402"/>
                    <a:pt x="289" y="477"/>
                  </a:cubicBezTo>
                  <a:cubicBezTo>
                    <a:pt x="295" y="506"/>
                    <a:pt x="318" y="519"/>
                    <a:pt x="342" y="519"/>
                  </a:cubicBezTo>
                  <a:cubicBezTo>
                    <a:pt x="372" y="519"/>
                    <a:pt x="402" y="499"/>
                    <a:pt x="402" y="465"/>
                  </a:cubicBezTo>
                  <a:cubicBezTo>
                    <a:pt x="390" y="305"/>
                    <a:pt x="293" y="0"/>
                    <a:pt x="1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46" name="Google Shape;2046;p40"/>
            <p:cNvSpPr/>
            <p:nvPr/>
          </p:nvSpPr>
          <p:spPr>
            <a:xfrm>
              <a:off x="6007200" y="2740275"/>
              <a:ext cx="131725" cy="131100"/>
            </a:xfrm>
            <a:custGeom>
              <a:avLst/>
              <a:gdLst/>
              <a:ahLst/>
              <a:cxnLst/>
              <a:rect l="l" t="t" r="r" b="b"/>
              <a:pathLst>
                <a:path w="5269" h="5244" extrusionOk="0">
                  <a:moveTo>
                    <a:pt x="3516" y="1"/>
                  </a:moveTo>
                  <a:cubicBezTo>
                    <a:pt x="3438" y="1"/>
                    <a:pt x="3360" y="11"/>
                    <a:pt x="3286" y="33"/>
                  </a:cubicBezTo>
                  <a:cubicBezTo>
                    <a:pt x="2796" y="184"/>
                    <a:pt x="2470" y="1451"/>
                    <a:pt x="2470" y="1451"/>
                  </a:cubicBezTo>
                  <a:cubicBezTo>
                    <a:pt x="2470" y="1451"/>
                    <a:pt x="2407" y="761"/>
                    <a:pt x="2031" y="372"/>
                  </a:cubicBezTo>
                  <a:cubicBezTo>
                    <a:pt x="1874" y="207"/>
                    <a:pt x="1696" y="86"/>
                    <a:pt x="1478" y="86"/>
                  </a:cubicBezTo>
                  <a:cubicBezTo>
                    <a:pt x="1365" y="86"/>
                    <a:pt x="1240" y="119"/>
                    <a:pt x="1102" y="197"/>
                  </a:cubicBezTo>
                  <a:cubicBezTo>
                    <a:pt x="701" y="410"/>
                    <a:pt x="625" y="937"/>
                    <a:pt x="814" y="1276"/>
                  </a:cubicBezTo>
                  <a:cubicBezTo>
                    <a:pt x="1065" y="1765"/>
                    <a:pt x="1592" y="2091"/>
                    <a:pt x="1592" y="2091"/>
                  </a:cubicBezTo>
                  <a:cubicBezTo>
                    <a:pt x="1592" y="2091"/>
                    <a:pt x="1549" y="2088"/>
                    <a:pt x="1478" y="2088"/>
                  </a:cubicBezTo>
                  <a:cubicBezTo>
                    <a:pt x="1112" y="2088"/>
                    <a:pt x="1" y="2168"/>
                    <a:pt x="211" y="3145"/>
                  </a:cubicBezTo>
                  <a:cubicBezTo>
                    <a:pt x="285" y="3499"/>
                    <a:pt x="614" y="3679"/>
                    <a:pt x="1006" y="3679"/>
                  </a:cubicBezTo>
                  <a:cubicBezTo>
                    <a:pt x="1351" y="3679"/>
                    <a:pt x="1745" y="3540"/>
                    <a:pt x="2056" y="3258"/>
                  </a:cubicBezTo>
                  <a:lnTo>
                    <a:pt x="2056" y="3258"/>
                  </a:lnTo>
                  <a:cubicBezTo>
                    <a:pt x="1943" y="3610"/>
                    <a:pt x="1893" y="4275"/>
                    <a:pt x="1981" y="4626"/>
                  </a:cubicBezTo>
                  <a:cubicBezTo>
                    <a:pt x="2059" y="4950"/>
                    <a:pt x="2345" y="5243"/>
                    <a:pt x="2663" y="5243"/>
                  </a:cubicBezTo>
                  <a:cubicBezTo>
                    <a:pt x="2703" y="5243"/>
                    <a:pt x="2743" y="5238"/>
                    <a:pt x="2784" y="5229"/>
                  </a:cubicBezTo>
                  <a:cubicBezTo>
                    <a:pt x="3022" y="5166"/>
                    <a:pt x="3185" y="4953"/>
                    <a:pt x="3298" y="4727"/>
                  </a:cubicBezTo>
                  <a:cubicBezTo>
                    <a:pt x="3549" y="4237"/>
                    <a:pt x="3348" y="3673"/>
                    <a:pt x="3248" y="3133"/>
                  </a:cubicBezTo>
                  <a:lnTo>
                    <a:pt x="3248" y="3133"/>
                  </a:lnTo>
                  <a:cubicBezTo>
                    <a:pt x="3546" y="3393"/>
                    <a:pt x="4006" y="3652"/>
                    <a:pt x="4397" y="3652"/>
                  </a:cubicBezTo>
                  <a:cubicBezTo>
                    <a:pt x="4516" y="3652"/>
                    <a:pt x="4629" y="3628"/>
                    <a:pt x="4729" y="3572"/>
                  </a:cubicBezTo>
                  <a:cubicBezTo>
                    <a:pt x="5143" y="3321"/>
                    <a:pt x="5268" y="2681"/>
                    <a:pt x="4967" y="2280"/>
                  </a:cubicBezTo>
                  <a:cubicBezTo>
                    <a:pt x="4770" y="2014"/>
                    <a:pt x="4485" y="1877"/>
                    <a:pt x="4084" y="1877"/>
                  </a:cubicBezTo>
                  <a:cubicBezTo>
                    <a:pt x="3898" y="1877"/>
                    <a:pt x="3687" y="1906"/>
                    <a:pt x="3449" y="1966"/>
                  </a:cubicBezTo>
                  <a:cubicBezTo>
                    <a:pt x="3926" y="1702"/>
                    <a:pt x="4239" y="1326"/>
                    <a:pt x="4340" y="786"/>
                  </a:cubicBezTo>
                  <a:cubicBezTo>
                    <a:pt x="4436" y="348"/>
                    <a:pt x="3967" y="1"/>
                    <a:pt x="3516" y="1"/>
                  </a:cubicBezTo>
                  <a:close/>
                </a:path>
              </a:pathLst>
            </a:custGeom>
            <a:solidFill>
              <a:srgbClr val="FFA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47" name="Google Shape;2047;p40"/>
            <p:cNvSpPr/>
            <p:nvPr/>
          </p:nvSpPr>
          <p:spPr>
            <a:xfrm>
              <a:off x="6066175" y="2809525"/>
              <a:ext cx="8625" cy="16100"/>
            </a:xfrm>
            <a:custGeom>
              <a:avLst/>
              <a:gdLst/>
              <a:ahLst/>
              <a:cxnLst/>
              <a:rect l="l" t="t" r="r" b="b"/>
              <a:pathLst>
                <a:path w="345" h="644" extrusionOk="0">
                  <a:moveTo>
                    <a:pt x="139" y="0"/>
                  </a:moveTo>
                  <a:cubicBezTo>
                    <a:pt x="69" y="0"/>
                    <a:pt x="1" y="75"/>
                    <a:pt x="36" y="162"/>
                  </a:cubicBezTo>
                  <a:cubicBezTo>
                    <a:pt x="111" y="300"/>
                    <a:pt x="161" y="426"/>
                    <a:pt x="186" y="589"/>
                  </a:cubicBezTo>
                  <a:cubicBezTo>
                    <a:pt x="192" y="627"/>
                    <a:pt x="223" y="643"/>
                    <a:pt x="255" y="643"/>
                  </a:cubicBezTo>
                  <a:cubicBezTo>
                    <a:pt x="298" y="643"/>
                    <a:pt x="344" y="614"/>
                    <a:pt x="337" y="564"/>
                  </a:cubicBezTo>
                  <a:cubicBezTo>
                    <a:pt x="337" y="388"/>
                    <a:pt x="299" y="212"/>
                    <a:pt x="224" y="49"/>
                  </a:cubicBezTo>
                  <a:cubicBezTo>
                    <a:pt x="201" y="15"/>
                    <a:pt x="170" y="0"/>
                    <a:pt x="1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48" name="Google Shape;2048;p40"/>
            <p:cNvSpPr/>
            <p:nvPr/>
          </p:nvSpPr>
          <p:spPr>
            <a:xfrm>
              <a:off x="6067375" y="2805250"/>
              <a:ext cx="16400" cy="10825"/>
            </a:xfrm>
            <a:custGeom>
              <a:avLst/>
              <a:gdLst/>
              <a:ahLst/>
              <a:cxnLst/>
              <a:rect l="l" t="t" r="r" b="b"/>
              <a:pathLst>
                <a:path w="656" h="433" extrusionOk="0">
                  <a:moveTo>
                    <a:pt x="128" y="1"/>
                  </a:moveTo>
                  <a:cubicBezTo>
                    <a:pt x="85" y="1"/>
                    <a:pt x="45" y="13"/>
                    <a:pt x="13" y="45"/>
                  </a:cubicBezTo>
                  <a:cubicBezTo>
                    <a:pt x="0" y="70"/>
                    <a:pt x="0" y="107"/>
                    <a:pt x="13" y="132"/>
                  </a:cubicBezTo>
                  <a:cubicBezTo>
                    <a:pt x="88" y="195"/>
                    <a:pt x="189" y="183"/>
                    <a:pt x="276" y="220"/>
                  </a:cubicBezTo>
                  <a:cubicBezTo>
                    <a:pt x="377" y="258"/>
                    <a:pt x="465" y="333"/>
                    <a:pt x="527" y="408"/>
                  </a:cubicBezTo>
                  <a:cubicBezTo>
                    <a:pt x="541" y="425"/>
                    <a:pt x="557" y="432"/>
                    <a:pt x="572" y="432"/>
                  </a:cubicBezTo>
                  <a:cubicBezTo>
                    <a:pt x="615" y="432"/>
                    <a:pt x="655" y="379"/>
                    <a:pt x="628" y="333"/>
                  </a:cubicBezTo>
                  <a:cubicBezTo>
                    <a:pt x="565" y="220"/>
                    <a:pt x="477" y="120"/>
                    <a:pt x="352" y="70"/>
                  </a:cubicBezTo>
                  <a:cubicBezTo>
                    <a:pt x="288" y="38"/>
                    <a:pt x="203" y="1"/>
                    <a:pt x="1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49" name="Google Shape;2049;p40"/>
            <p:cNvSpPr/>
            <p:nvPr/>
          </p:nvSpPr>
          <p:spPr>
            <a:xfrm>
              <a:off x="6082125" y="2802250"/>
              <a:ext cx="20400" cy="6325"/>
            </a:xfrm>
            <a:custGeom>
              <a:avLst/>
              <a:gdLst/>
              <a:ahLst/>
              <a:cxnLst/>
              <a:rect l="l" t="t" r="r" b="b"/>
              <a:pathLst>
                <a:path w="816" h="253" extrusionOk="0">
                  <a:moveTo>
                    <a:pt x="145" y="0"/>
                  </a:moveTo>
                  <a:cubicBezTo>
                    <a:pt x="117" y="0"/>
                    <a:pt x="89" y="4"/>
                    <a:pt x="63" y="14"/>
                  </a:cubicBezTo>
                  <a:cubicBezTo>
                    <a:pt x="25" y="27"/>
                    <a:pt x="0" y="89"/>
                    <a:pt x="38" y="114"/>
                  </a:cubicBezTo>
                  <a:cubicBezTo>
                    <a:pt x="126" y="202"/>
                    <a:pt x="239" y="202"/>
                    <a:pt x="351" y="215"/>
                  </a:cubicBezTo>
                  <a:cubicBezTo>
                    <a:pt x="477" y="227"/>
                    <a:pt x="602" y="240"/>
                    <a:pt x="715" y="252"/>
                  </a:cubicBezTo>
                  <a:cubicBezTo>
                    <a:pt x="803" y="252"/>
                    <a:pt x="816" y="127"/>
                    <a:pt x="740" y="114"/>
                  </a:cubicBezTo>
                  <a:cubicBezTo>
                    <a:pt x="615" y="89"/>
                    <a:pt x="490" y="64"/>
                    <a:pt x="377" y="39"/>
                  </a:cubicBezTo>
                  <a:cubicBezTo>
                    <a:pt x="303" y="30"/>
                    <a:pt x="222" y="0"/>
                    <a:pt x="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0" name="Google Shape;2050;p40"/>
            <p:cNvSpPr/>
            <p:nvPr/>
          </p:nvSpPr>
          <p:spPr>
            <a:xfrm>
              <a:off x="6065800" y="2795525"/>
              <a:ext cx="23950" cy="10925"/>
            </a:xfrm>
            <a:custGeom>
              <a:avLst/>
              <a:gdLst/>
              <a:ahLst/>
              <a:cxnLst/>
              <a:rect l="l" t="t" r="r" b="b"/>
              <a:pathLst>
                <a:path w="958" h="437" extrusionOk="0">
                  <a:moveTo>
                    <a:pt x="844" y="1"/>
                  </a:moveTo>
                  <a:cubicBezTo>
                    <a:pt x="835" y="1"/>
                    <a:pt x="826" y="3"/>
                    <a:pt x="816" y="7"/>
                  </a:cubicBezTo>
                  <a:cubicBezTo>
                    <a:pt x="666" y="70"/>
                    <a:pt x="515" y="120"/>
                    <a:pt x="352" y="157"/>
                  </a:cubicBezTo>
                  <a:cubicBezTo>
                    <a:pt x="239" y="195"/>
                    <a:pt x="88" y="208"/>
                    <a:pt x="13" y="321"/>
                  </a:cubicBezTo>
                  <a:cubicBezTo>
                    <a:pt x="1" y="346"/>
                    <a:pt x="13" y="383"/>
                    <a:pt x="38" y="396"/>
                  </a:cubicBezTo>
                  <a:cubicBezTo>
                    <a:pt x="80" y="425"/>
                    <a:pt x="125" y="436"/>
                    <a:pt x="170" y="436"/>
                  </a:cubicBezTo>
                  <a:cubicBezTo>
                    <a:pt x="261" y="436"/>
                    <a:pt x="356" y="392"/>
                    <a:pt x="440" y="358"/>
                  </a:cubicBezTo>
                  <a:cubicBezTo>
                    <a:pt x="590" y="308"/>
                    <a:pt x="741" y="233"/>
                    <a:pt x="879" y="157"/>
                  </a:cubicBezTo>
                  <a:cubicBezTo>
                    <a:pt x="957" y="124"/>
                    <a:pt x="916" y="1"/>
                    <a:pt x="8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1" name="Google Shape;2051;p40"/>
            <p:cNvSpPr/>
            <p:nvPr/>
          </p:nvSpPr>
          <p:spPr>
            <a:xfrm>
              <a:off x="6079700" y="2778550"/>
              <a:ext cx="11950" cy="8425"/>
            </a:xfrm>
            <a:custGeom>
              <a:avLst/>
              <a:gdLst/>
              <a:ahLst/>
              <a:cxnLst/>
              <a:rect l="l" t="t" r="r" b="b"/>
              <a:pathLst>
                <a:path w="478" h="337" extrusionOk="0">
                  <a:moveTo>
                    <a:pt x="378" y="1"/>
                  </a:moveTo>
                  <a:cubicBezTo>
                    <a:pt x="369" y="1"/>
                    <a:pt x="358" y="3"/>
                    <a:pt x="348" y="8"/>
                  </a:cubicBezTo>
                  <a:cubicBezTo>
                    <a:pt x="235" y="46"/>
                    <a:pt x="97" y="121"/>
                    <a:pt x="34" y="234"/>
                  </a:cubicBezTo>
                  <a:cubicBezTo>
                    <a:pt x="0" y="280"/>
                    <a:pt x="49" y="336"/>
                    <a:pt x="96" y="336"/>
                  </a:cubicBezTo>
                  <a:cubicBezTo>
                    <a:pt x="101" y="336"/>
                    <a:pt x="105" y="336"/>
                    <a:pt x="110" y="335"/>
                  </a:cubicBezTo>
                  <a:cubicBezTo>
                    <a:pt x="223" y="322"/>
                    <a:pt x="348" y="222"/>
                    <a:pt x="423" y="146"/>
                  </a:cubicBezTo>
                  <a:cubicBezTo>
                    <a:pt x="477" y="92"/>
                    <a:pt x="438" y="1"/>
                    <a:pt x="3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2" name="Google Shape;2052;p40"/>
            <p:cNvSpPr/>
            <p:nvPr/>
          </p:nvSpPr>
          <p:spPr>
            <a:xfrm>
              <a:off x="6057950" y="2785850"/>
              <a:ext cx="19175" cy="16400"/>
            </a:xfrm>
            <a:custGeom>
              <a:avLst/>
              <a:gdLst/>
              <a:ahLst/>
              <a:cxnLst/>
              <a:rect l="l" t="t" r="r" b="b"/>
              <a:pathLst>
                <a:path w="767" h="656" extrusionOk="0">
                  <a:moveTo>
                    <a:pt x="664" y="0"/>
                  </a:moveTo>
                  <a:cubicBezTo>
                    <a:pt x="626" y="0"/>
                    <a:pt x="591" y="25"/>
                    <a:pt x="591" y="80"/>
                  </a:cubicBezTo>
                  <a:cubicBezTo>
                    <a:pt x="591" y="193"/>
                    <a:pt x="440" y="293"/>
                    <a:pt x="340" y="344"/>
                  </a:cubicBezTo>
                  <a:cubicBezTo>
                    <a:pt x="252" y="406"/>
                    <a:pt x="114" y="432"/>
                    <a:pt x="38" y="507"/>
                  </a:cubicBezTo>
                  <a:cubicBezTo>
                    <a:pt x="1" y="557"/>
                    <a:pt x="26" y="620"/>
                    <a:pt x="76" y="645"/>
                  </a:cubicBezTo>
                  <a:cubicBezTo>
                    <a:pt x="98" y="652"/>
                    <a:pt x="121" y="656"/>
                    <a:pt x="145" y="656"/>
                  </a:cubicBezTo>
                  <a:cubicBezTo>
                    <a:pt x="280" y="656"/>
                    <a:pt x="430" y="544"/>
                    <a:pt x="515" y="469"/>
                  </a:cubicBezTo>
                  <a:cubicBezTo>
                    <a:pt x="641" y="369"/>
                    <a:pt x="766" y="243"/>
                    <a:pt x="754" y="80"/>
                  </a:cubicBezTo>
                  <a:cubicBezTo>
                    <a:pt x="747" y="28"/>
                    <a:pt x="704" y="0"/>
                    <a:pt x="6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3" name="Google Shape;2053;p40"/>
            <p:cNvSpPr/>
            <p:nvPr/>
          </p:nvSpPr>
          <p:spPr>
            <a:xfrm>
              <a:off x="6056400" y="2799350"/>
              <a:ext cx="16575" cy="15525"/>
            </a:xfrm>
            <a:custGeom>
              <a:avLst/>
              <a:gdLst/>
              <a:ahLst/>
              <a:cxnLst/>
              <a:rect l="l" t="t" r="r" b="b"/>
              <a:pathLst>
                <a:path w="663" h="621" extrusionOk="0">
                  <a:moveTo>
                    <a:pt x="99" y="1"/>
                  </a:moveTo>
                  <a:cubicBezTo>
                    <a:pt x="87" y="1"/>
                    <a:pt x="75" y="2"/>
                    <a:pt x="63" y="4"/>
                  </a:cubicBezTo>
                  <a:cubicBezTo>
                    <a:pt x="13" y="17"/>
                    <a:pt x="0" y="67"/>
                    <a:pt x="25" y="117"/>
                  </a:cubicBezTo>
                  <a:cubicBezTo>
                    <a:pt x="75" y="205"/>
                    <a:pt x="201" y="243"/>
                    <a:pt x="276" y="306"/>
                  </a:cubicBezTo>
                  <a:cubicBezTo>
                    <a:pt x="364" y="381"/>
                    <a:pt x="439" y="481"/>
                    <a:pt x="489" y="582"/>
                  </a:cubicBezTo>
                  <a:cubicBezTo>
                    <a:pt x="505" y="609"/>
                    <a:pt x="529" y="620"/>
                    <a:pt x="553" y="620"/>
                  </a:cubicBezTo>
                  <a:cubicBezTo>
                    <a:pt x="607" y="620"/>
                    <a:pt x="662" y="563"/>
                    <a:pt x="628" y="494"/>
                  </a:cubicBezTo>
                  <a:cubicBezTo>
                    <a:pt x="577" y="368"/>
                    <a:pt x="489" y="255"/>
                    <a:pt x="389" y="168"/>
                  </a:cubicBezTo>
                  <a:cubicBezTo>
                    <a:pt x="321" y="100"/>
                    <a:pt x="212" y="1"/>
                    <a:pt x="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4" name="Google Shape;2054;p40"/>
            <p:cNvSpPr/>
            <p:nvPr/>
          </p:nvSpPr>
          <p:spPr>
            <a:xfrm>
              <a:off x="6055250" y="2802100"/>
              <a:ext cx="11525" cy="23075"/>
            </a:xfrm>
            <a:custGeom>
              <a:avLst/>
              <a:gdLst/>
              <a:ahLst/>
              <a:cxnLst/>
              <a:rect l="l" t="t" r="r" b="b"/>
              <a:pathLst>
                <a:path w="461" h="923" extrusionOk="0">
                  <a:moveTo>
                    <a:pt x="104" y="1"/>
                  </a:moveTo>
                  <a:cubicBezTo>
                    <a:pt x="56" y="1"/>
                    <a:pt x="0" y="44"/>
                    <a:pt x="21" y="95"/>
                  </a:cubicBezTo>
                  <a:cubicBezTo>
                    <a:pt x="71" y="221"/>
                    <a:pt x="172" y="321"/>
                    <a:pt x="222" y="447"/>
                  </a:cubicBezTo>
                  <a:cubicBezTo>
                    <a:pt x="272" y="572"/>
                    <a:pt x="297" y="723"/>
                    <a:pt x="297" y="861"/>
                  </a:cubicBezTo>
                  <a:cubicBezTo>
                    <a:pt x="290" y="898"/>
                    <a:pt x="327" y="922"/>
                    <a:pt x="361" y="922"/>
                  </a:cubicBezTo>
                  <a:cubicBezTo>
                    <a:pt x="384" y="922"/>
                    <a:pt x="405" y="911"/>
                    <a:pt x="410" y="886"/>
                  </a:cubicBezTo>
                  <a:cubicBezTo>
                    <a:pt x="460" y="610"/>
                    <a:pt x="410" y="158"/>
                    <a:pt x="134" y="7"/>
                  </a:cubicBezTo>
                  <a:cubicBezTo>
                    <a:pt x="125" y="3"/>
                    <a:pt x="115" y="1"/>
                    <a:pt x="1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5" name="Google Shape;2055;p40"/>
            <p:cNvSpPr/>
            <p:nvPr/>
          </p:nvSpPr>
          <p:spPr>
            <a:xfrm>
              <a:off x="5912225" y="2584550"/>
              <a:ext cx="131025" cy="131300"/>
            </a:xfrm>
            <a:custGeom>
              <a:avLst/>
              <a:gdLst/>
              <a:ahLst/>
              <a:cxnLst/>
              <a:rect l="l" t="t" r="r" b="b"/>
              <a:pathLst>
                <a:path w="5241" h="5252" extrusionOk="0">
                  <a:moveTo>
                    <a:pt x="2347" y="0"/>
                  </a:moveTo>
                  <a:cubicBezTo>
                    <a:pt x="2337" y="0"/>
                    <a:pt x="2327" y="0"/>
                    <a:pt x="2316" y="1"/>
                  </a:cubicBezTo>
                  <a:cubicBezTo>
                    <a:pt x="1852" y="1"/>
                    <a:pt x="1551" y="440"/>
                    <a:pt x="1551" y="829"/>
                  </a:cubicBezTo>
                  <a:cubicBezTo>
                    <a:pt x="1551" y="1381"/>
                    <a:pt x="1864" y="1908"/>
                    <a:pt x="1864" y="1908"/>
                  </a:cubicBezTo>
                  <a:cubicBezTo>
                    <a:pt x="1864" y="1908"/>
                    <a:pt x="1373" y="1604"/>
                    <a:pt x="908" y="1604"/>
                  </a:cubicBezTo>
                  <a:cubicBezTo>
                    <a:pt x="593" y="1604"/>
                    <a:pt x="289" y="1743"/>
                    <a:pt x="158" y="2209"/>
                  </a:cubicBezTo>
                  <a:cubicBezTo>
                    <a:pt x="0" y="2755"/>
                    <a:pt x="607" y="3204"/>
                    <a:pt x="1316" y="3204"/>
                  </a:cubicBezTo>
                  <a:cubicBezTo>
                    <a:pt x="1455" y="3204"/>
                    <a:pt x="1597" y="3187"/>
                    <a:pt x="1739" y="3150"/>
                  </a:cubicBezTo>
                  <a:lnTo>
                    <a:pt x="1739" y="3150"/>
                  </a:lnTo>
                  <a:cubicBezTo>
                    <a:pt x="1475" y="3426"/>
                    <a:pt x="1124" y="3979"/>
                    <a:pt x="1036" y="4342"/>
                  </a:cubicBezTo>
                  <a:cubicBezTo>
                    <a:pt x="948" y="4694"/>
                    <a:pt x="1111" y="5146"/>
                    <a:pt x="1475" y="5233"/>
                  </a:cubicBezTo>
                  <a:cubicBezTo>
                    <a:pt x="1522" y="5246"/>
                    <a:pt x="1569" y="5251"/>
                    <a:pt x="1616" y="5251"/>
                  </a:cubicBezTo>
                  <a:cubicBezTo>
                    <a:pt x="1810" y="5251"/>
                    <a:pt x="2004" y="5156"/>
                    <a:pt x="2166" y="5045"/>
                  </a:cubicBezTo>
                  <a:cubicBezTo>
                    <a:pt x="2617" y="4719"/>
                    <a:pt x="2705" y="4129"/>
                    <a:pt x="2856" y="3602"/>
                  </a:cubicBezTo>
                  <a:cubicBezTo>
                    <a:pt x="3028" y="4069"/>
                    <a:pt x="3453" y="4669"/>
                    <a:pt x="3931" y="4669"/>
                  </a:cubicBezTo>
                  <a:cubicBezTo>
                    <a:pt x="3941" y="4669"/>
                    <a:pt x="3950" y="4669"/>
                    <a:pt x="3960" y="4669"/>
                  </a:cubicBezTo>
                  <a:cubicBezTo>
                    <a:pt x="4449" y="4644"/>
                    <a:pt x="4851" y="4129"/>
                    <a:pt x="4776" y="3640"/>
                  </a:cubicBezTo>
                  <a:cubicBezTo>
                    <a:pt x="4700" y="3163"/>
                    <a:pt x="4324" y="2837"/>
                    <a:pt x="3571" y="2661"/>
                  </a:cubicBezTo>
                  <a:cubicBezTo>
                    <a:pt x="4111" y="2648"/>
                    <a:pt x="4575" y="2448"/>
                    <a:pt x="4914" y="2021"/>
                  </a:cubicBezTo>
                  <a:cubicBezTo>
                    <a:pt x="5240" y="1619"/>
                    <a:pt x="4838" y="967"/>
                    <a:pt x="4324" y="879"/>
                  </a:cubicBezTo>
                  <a:cubicBezTo>
                    <a:pt x="4299" y="874"/>
                    <a:pt x="4274" y="872"/>
                    <a:pt x="4247" y="872"/>
                  </a:cubicBezTo>
                  <a:cubicBezTo>
                    <a:pt x="3739" y="872"/>
                    <a:pt x="2956" y="1745"/>
                    <a:pt x="2956" y="1745"/>
                  </a:cubicBezTo>
                  <a:cubicBezTo>
                    <a:pt x="2956" y="1745"/>
                    <a:pt x="3207" y="1105"/>
                    <a:pt x="3057" y="590"/>
                  </a:cubicBezTo>
                  <a:cubicBezTo>
                    <a:pt x="2971" y="259"/>
                    <a:pt x="2777" y="0"/>
                    <a:pt x="2347" y="0"/>
                  </a:cubicBezTo>
                  <a:close/>
                </a:path>
              </a:pathLst>
            </a:custGeom>
            <a:solidFill>
              <a:srgbClr val="FFA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6" name="Google Shape;2056;p40"/>
            <p:cNvSpPr/>
            <p:nvPr/>
          </p:nvSpPr>
          <p:spPr>
            <a:xfrm>
              <a:off x="5965000" y="2657575"/>
              <a:ext cx="7325" cy="16225"/>
            </a:xfrm>
            <a:custGeom>
              <a:avLst/>
              <a:gdLst/>
              <a:ahLst/>
              <a:cxnLst/>
              <a:rect l="l" t="t" r="r" b="b"/>
              <a:pathLst>
                <a:path w="293" h="649" extrusionOk="0">
                  <a:moveTo>
                    <a:pt x="193" y="0"/>
                  </a:moveTo>
                  <a:cubicBezTo>
                    <a:pt x="142" y="0"/>
                    <a:pt x="92" y="35"/>
                    <a:pt x="92" y="104"/>
                  </a:cubicBezTo>
                  <a:cubicBezTo>
                    <a:pt x="80" y="254"/>
                    <a:pt x="67" y="405"/>
                    <a:pt x="17" y="543"/>
                  </a:cubicBezTo>
                  <a:cubicBezTo>
                    <a:pt x="0" y="601"/>
                    <a:pt x="55" y="648"/>
                    <a:pt x="105" y="648"/>
                  </a:cubicBezTo>
                  <a:cubicBezTo>
                    <a:pt x="130" y="648"/>
                    <a:pt x="155" y="636"/>
                    <a:pt x="168" y="606"/>
                  </a:cubicBezTo>
                  <a:cubicBezTo>
                    <a:pt x="243" y="455"/>
                    <a:pt x="293" y="279"/>
                    <a:pt x="293" y="104"/>
                  </a:cubicBezTo>
                  <a:cubicBezTo>
                    <a:pt x="293" y="35"/>
                    <a:pt x="243" y="0"/>
                    <a:pt x="1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7" name="Google Shape;2057;p40"/>
            <p:cNvSpPr/>
            <p:nvPr/>
          </p:nvSpPr>
          <p:spPr>
            <a:xfrm>
              <a:off x="5969800" y="2654025"/>
              <a:ext cx="11625" cy="15325"/>
            </a:xfrm>
            <a:custGeom>
              <a:avLst/>
              <a:gdLst/>
              <a:ahLst/>
              <a:cxnLst/>
              <a:rect l="l" t="t" r="r" b="b"/>
              <a:pathLst>
                <a:path w="465" h="613" extrusionOk="0">
                  <a:moveTo>
                    <a:pt x="97" y="1"/>
                  </a:moveTo>
                  <a:cubicBezTo>
                    <a:pt x="82" y="1"/>
                    <a:pt x="66" y="3"/>
                    <a:pt x="51" y="7"/>
                  </a:cubicBezTo>
                  <a:cubicBezTo>
                    <a:pt x="26" y="20"/>
                    <a:pt x="1" y="45"/>
                    <a:pt x="13" y="83"/>
                  </a:cubicBezTo>
                  <a:cubicBezTo>
                    <a:pt x="38" y="171"/>
                    <a:pt x="139" y="208"/>
                    <a:pt x="189" y="283"/>
                  </a:cubicBezTo>
                  <a:cubicBezTo>
                    <a:pt x="264" y="359"/>
                    <a:pt x="314" y="459"/>
                    <a:pt x="327" y="572"/>
                  </a:cubicBezTo>
                  <a:cubicBezTo>
                    <a:pt x="332" y="599"/>
                    <a:pt x="359" y="612"/>
                    <a:pt x="387" y="612"/>
                  </a:cubicBezTo>
                  <a:cubicBezTo>
                    <a:pt x="424" y="612"/>
                    <a:pt x="465" y="590"/>
                    <a:pt x="465" y="547"/>
                  </a:cubicBezTo>
                  <a:cubicBezTo>
                    <a:pt x="452" y="421"/>
                    <a:pt x="415" y="296"/>
                    <a:pt x="339" y="183"/>
                  </a:cubicBezTo>
                  <a:cubicBezTo>
                    <a:pt x="285" y="106"/>
                    <a:pt x="201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8" name="Google Shape;2058;p40"/>
            <p:cNvSpPr/>
            <p:nvPr/>
          </p:nvSpPr>
          <p:spPr>
            <a:xfrm>
              <a:off x="5984850" y="2658275"/>
              <a:ext cx="17375" cy="13100"/>
            </a:xfrm>
            <a:custGeom>
              <a:avLst/>
              <a:gdLst/>
              <a:ahLst/>
              <a:cxnLst/>
              <a:rect l="l" t="t" r="r" b="b"/>
              <a:pathLst>
                <a:path w="695" h="524" extrusionOk="0">
                  <a:moveTo>
                    <a:pt x="64" y="1"/>
                  </a:moveTo>
                  <a:cubicBezTo>
                    <a:pt x="26" y="1"/>
                    <a:pt x="1" y="38"/>
                    <a:pt x="14" y="76"/>
                  </a:cubicBezTo>
                  <a:cubicBezTo>
                    <a:pt x="39" y="176"/>
                    <a:pt x="152" y="239"/>
                    <a:pt x="239" y="302"/>
                  </a:cubicBezTo>
                  <a:cubicBezTo>
                    <a:pt x="340" y="377"/>
                    <a:pt x="440" y="440"/>
                    <a:pt x="553" y="515"/>
                  </a:cubicBezTo>
                  <a:cubicBezTo>
                    <a:pt x="563" y="521"/>
                    <a:pt x="573" y="523"/>
                    <a:pt x="583" y="523"/>
                  </a:cubicBezTo>
                  <a:cubicBezTo>
                    <a:pt x="639" y="523"/>
                    <a:pt x="694" y="445"/>
                    <a:pt x="641" y="402"/>
                  </a:cubicBezTo>
                  <a:cubicBezTo>
                    <a:pt x="541" y="327"/>
                    <a:pt x="440" y="239"/>
                    <a:pt x="340" y="164"/>
                  </a:cubicBezTo>
                  <a:cubicBezTo>
                    <a:pt x="252" y="101"/>
                    <a:pt x="177" y="13"/>
                    <a:pt x="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59" name="Google Shape;2059;p40"/>
            <p:cNvSpPr/>
            <p:nvPr/>
          </p:nvSpPr>
          <p:spPr>
            <a:xfrm>
              <a:off x="5970125" y="2650200"/>
              <a:ext cx="24475" cy="7150"/>
            </a:xfrm>
            <a:custGeom>
              <a:avLst/>
              <a:gdLst/>
              <a:ahLst/>
              <a:cxnLst/>
              <a:rect l="l" t="t" r="r" b="b"/>
              <a:pathLst>
                <a:path w="979" h="286" extrusionOk="0">
                  <a:moveTo>
                    <a:pt x="143" y="1"/>
                  </a:moveTo>
                  <a:cubicBezTo>
                    <a:pt x="108" y="1"/>
                    <a:pt x="73" y="7"/>
                    <a:pt x="38" y="22"/>
                  </a:cubicBezTo>
                  <a:cubicBezTo>
                    <a:pt x="13" y="47"/>
                    <a:pt x="0" y="85"/>
                    <a:pt x="13" y="110"/>
                  </a:cubicBezTo>
                  <a:cubicBezTo>
                    <a:pt x="88" y="236"/>
                    <a:pt x="251" y="236"/>
                    <a:pt x="377" y="261"/>
                  </a:cubicBezTo>
                  <a:cubicBezTo>
                    <a:pt x="540" y="286"/>
                    <a:pt x="703" y="286"/>
                    <a:pt x="866" y="286"/>
                  </a:cubicBezTo>
                  <a:cubicBezTo>
                    <a:pt x="979" y="286"/>
                    <a:pt x="979" y="123"/>
                    <a:pt x="866" y="123"/>
                  </a:cubicBezTo>
                  <a:cubicBezTo>
                    <a:pt x="703" y="98"/>
                    <a:pt x="540" y="73"/>
                    <a:pt x="377" y="47"/>
                  </a:cubicBezTo>
                  <a:cubicBezTo>
                    <a:pt x="299" y="30"/>
                    <a:pt x="221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0" name="Google Shape;2060;p40"/>
            <p:cNvSpPr/>
            <p:nvPr/>
          </p:nvSpPr>
          <p:spPr>
            <a:xfrm>
              <a:off x="5991125" y="2639025"/>
              <a:ext cx="13525" cy="5175"/>
            </a:xfrm>
            <a:custGeom>
              <a:avLst/>
              <a:gdLst/>
              <a:ahLst/>
              <a:cxnLst/>
              <a:rect l="l" t="t" r="r" b="b"/>
              <a:pathLst>
                <a:path w="541" h="207" extrusionOk="0">
                  <a:moveTo>
                    <a:pt x="336" y="0"/>
                  </a:moveTo>
                  <a:cubicBezTo>
                    <a:pt x="234" y="0"/>
                    <a:pt x="128" y="17"/>
                    <a:pt x="51" y="55"/>
                  </a:cubicBezTo>
                  <a:cubicBezTo>
                    <a:pt x="1" y="93"/>
                    <a:pt x="13" y="168"/>
                    <a:pt x="76" y="193"/>
                  </a:cubicBezTo>
                  <a:cubicBezTo>
                    <a:pt x="112" y="202"/>
                    <a:pt x="155" y="206"/>
                    <a:pt x="201" y="206"/>
                  </a:cubicBezTo>
                  <a:cubicBezTo>
                    <a:pt x="284" y="206"/>
                    <a:pt x="375" y="192"/>
                    <a:pt x="440" y="168"/>
                  </a:cubicBezTo>
                  <a:cubicBezTo>
                    <a:pt x="541" y="143"/>
                    <a:pt x="515" y="18"/>
                    <a:pt x="428" y="5"/>
                  </a:cubicBezTo>
                  <a:cubicBezTo>
                    <a:pt x="398" y="2"/>
                    <a:pt x="367" y="0"/>
                    <a:pt x="3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1" name="Google Shape;2061;p40"/>
            <p:cNvSpPr/>
            <p:nvPr/>
          </p:nvSpPr>
          <p:spPr>
            <a:xfrm>
              <a:off x="5965100" y="2638975"/>
              <a:ext cx="23025" cy="9575"/>
            </a:xfrm>
            <a:custGeom>
              <a:avLst/>
              <a:gdLst/>
              <a:ahLst/>
              <a:cxnLst/>
              <a:rect l="l" t="t" r="r" b="b"/>
              <a:pathLst>
                <a:path w="921" h="383" extrusionOk="0">
                  <a:moveTo>
                    <a:pt x="822" y="1"/>
                  </a:moveTo>
                  <a:cubicBezTo>
                    <a:pt x="796" y="1"/>
                    <a:pt x="770" y="11"/>
                    <a:pt x="753" y="32"/>
                  </a:cubicBezTo>
                  <a:cubicBezTo>
                    <a:pt x="691" y="145"/>
                    <a:pt x="568" y="167"/>
                    <a:pt x="438" y="167"/>
                  </a:cubicBezTo>
                  <a:cubicBezTo>
                    <a:pt x="355" y="167"/>
                    <a:pt x="269" y="158"/>
                    <a:pt x="193" y="158"/>
                  </a:cubicBezTo>
                  <a:cubicBezTo>
                    <a:pt x="150" y="158"/>
                    <a:pt x="110" y="161"/>
                    <a:pt x="76" y="170"/>
                  </a:cubicBezTo>
                  <a:cubicBezTo>
                    <a:pt x="0" y="195"/>
                    <a:pt x="0" y="271"/>
                    <a:pt x="51" y="308"/>
                  </a:cubicBezTo>
                  <a:cubicBezTo>
                    <a:pt x="123" y="363"/>
                    <a:pt x="216" y="382"/>
                    <a:pt x="311" y="382"/>
                  </a:cubicBezTo>
                  <a:cubicBezTo>
                    <a:pt x="413" y="382"/>
                    <a:pt x="518" y="359"/>
                    <a:pt x="603" y="333"/>
                  </a:cubicBezTo>
                  <a:cubicBezTo>
                    <a:pt x="741" y="296"/>
                    <a:pt x="841" y="233"/>
                    <a:pt x="904" y="95"/>
                  </a:cubicBezTo>
                  <a:cubicBezTo>
                    <a:pt x="920" y="37"/>
                    <a:pt x="872" y="1"/>
                    <a:pt x="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2" name="Google Shape;2062;p40"/>
            <p:cNvSpPr/>
            <p:nvPr/>
          </p:nvSpPr>
          <p:spPr>
            <a:xfrm>
              <a:off x="5963225" y="2643475"/>
              <a:ext cx="9425" cy="19525"/>
            </a:xfrm>
            <a:custGeom>
              <a:avLst/>
              <a:gdLst/>
              <a:ahLst/>
              <a:cxnLst/>
              <a:rect l="l" t="t" r="r" b="b"/>
              <a:pathLst>
                <a:path w="377" h="781" extrusionOk="0">
                  <a:moveTo>
                    <a:pt x="81" y="0"/>
                  </a:moveTo>
                  <a:cubicBezTo>
                    <a:pt x="38" y="0"/>
                    <a:pt x="0" y="34"/>
                    <a:pt x="0" y="78"/>
                  </a:cubicBezTo>
                  <a:cubicBezTo>
                    <a:pt x="13" y="178"/>
                    <a:pt x="75" y="254"/>
                    <a:pt x="126" y="342"/>
                  </a:cubicBezTo>
                  <a:cubicBezTo>
                    <a:pt x="176" y="454"/>
                    <a:pt x="201" y="580"/>
                    <a:pt x="201" y="705"/>
                  </a:cubicBezTo>
                  <a:cubicBezTo>
                    <a:pt x="207" y="756"/>
                    <a:pt x="248" y="781"/>
                    <a:pt x="287" y="781"/>
                  </a:cubicBezTo>
                  <a:cubicBezTo>
                    <a:pt x="326" y="781"/>
                    <a:pt x="364" y="756"/>
                    <a:pt x="364" y="705"/>
                  </a:cubicBezTo>
                  <a:cubicBezTo>
                    <a:pt x="377" y="492"/>
                    <a:pt x="326" y="91"/>
                    <a:pt x="100" y="3"/>
                  </a:cubicBezTo>
                  <a:cubicBezTo>
                    <a:pt x="94" y="1"/>
                    <a:pt x="87" y="0"/>
                    <a:pt x="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3" name="Google Shape;2063;p40"/>
            <p:cNvSpPr/>
            <p:nvPr/>
          </p:nvSpPr>
          <p:spPr>
            <a:xfrm>
              <a:off x="5957775" y="2645475"/>
              <a:ext cx="11425" cy="23900"/>
            </a:xfrm>
            <a:custGeom>
              <a:avLst/>
              <a:gdLst/>
              <a:ahLst/>
              <a:cxnLst/>
              <a:rect l="l" t="t" r="r" b="b"/>
              <a:pathLst>
                <a:path w="457" h="956" extrusionOk="0">
                  <a:moveTo>
                    <a:pt x="218" y="0"/>
                  </a:moveTo>
                  <a:cubicBezTo>
                    <a:pt x="180" y="0"/>
                    <a:pt x="143" y="27"/>
                    <a:pt x="143" y="73"/>
                  </a:cubicBezTo>
                  <a:cubicBezTo>
                    <a:pt x="130" y="211"/>
                    <a:pt x="168" y="337"/>
                    <a:pt x="155" y="462"/>
                  </a:cubicBezTo>
                  <a:cubicBezTo>
                    <a:pt x="143" y="613"/>
                    <a:pt x="93" y="738"/>
                    <a:pt x="30" y="864"/>
                  </a:cubicBezTo>
                  <a:cubicBezTo>
                    <a:pt x="1" y="902"/>
                    <a:pt x="39" y="956"/>
                    <a:pt x="80" y="956"/>
                  </a:cubicBezTo>
                  <a:cubicBezTo>
                    <a:pt x="93" y="956"/>
                    <a:pt x="106" y="951"/>
                    <a:pt x="118" y="939"/>
                  </a:cubicBezTo>
                  <a:cubicBezTo>
                    <a:pt x="281" y="713"/>
                    <a:pt x="457" y="299"/>
                    <a:pt x="281" y="36"/>
                  </a:cubicBezTo>
                  <a:cubicBezTo>
                    <a:pt x="266" y="11"/>
                    <a:pt x="242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4" name="Google Shape;2064;p40"/>
            <p:cNvSpPr/>
            <p:nvPr/>
          </p:nvSpPr>
          <p:spPr>
            <a:xfrm>
              <a:off x="6091850" y="2624725"/>
              <a:ext cx="100400" cy="99525"/>
            </a:xfrm>
            <a:custGeom>
              <a:avLst/>
              <a:gdLst/>
              <a:ahLst/>
              <a:cxnLst/>
              <a:rect l="l" t="t" r="r" b="b"/>
              <a:pathLst>
                <a:path w="4016" h="3981" extrusionOk="0">
                  <a:moveTo>
                    <a:pt x="2304" y="1"/>
                  </a:moveTo>
                  <a:cubicBezTo>
                    <a:pt x="2171" y="1"/>
                    <a:pt x="2038" y="37"/>
                    <a:pt x="1933" y="113"/>
                  </a:cubicBezTo>
                  <a:cubicBezTo>
                    <a:pt x="1606" y="326"/>
                    <a:pt x="1669" y="1305"/>
                    <a:pt x="1669" y="1305"/>
                  </a:cubicBezTo>
                  <a:cubicBezTo>
                    <a:pt x="1669" y="1305"/>
                    <a:pt x="1468" y="828"/>
                    <a:pt x="1117" y="640"/>
                  </a:cubicBezTo>
                  <a:cubicBezTo>
                    <a:pt x="1006" y="581"/>
                    <a:pt x="895" y="542"/>
                    <a:pt x="784" y="542"/>
                  </a:cubicBezTo>
                  <a:cubicBezTo>
                    <a:pt x="656" y="542"/>
                    <a:pt x="529" y="594"/>
                    <a:pt x="402" y="728"/>
                  </a:cubicBezTo>
                  <a:cubicBezTo>
                    <a:pt x="176" y="979"/>
                    <a:pt x="239" y="1368"/>
                    <a:pt x="452" y="1568"/>
                  </a:cubicBezTo>
                  <a:cubicBezTo>
                    <a:pt x="740" y="1857"/>
                    <a:pt x="1192" y="1970"/>
                    <a:pt x="1192" y="1970"/>
                  </a:cubicBezTo>
                  <a:cubicBezTo>
                    <a:pt x="1192" y="1970"/>
                    <a:pt x="0" y="2259"/>
                    <a:pt x="452" y="3037"/>
                  </a:cubicBezTo>
                  <a:cubicBezTo>
                    <a:pt x="545" y="3199"/>
                    <a:pt x="706" y="3274"/>
                    <a:pt x="890" y="3274"/>
                  </a:cubicBezTo>
                  <a:cubicBezTo>
                    <a:pt x="1203" y="3274"/>
                    <a:pt x="1581" y="3057"/>
                    <a:pt x="1795" y="2685"/>
                  </a:cubicBezTo>
                  <a:cubicBezTo>
                    <a:pt x="1795" y="2961"/>
                    <a:pt x="1908" y="3451"/>
                    <a:pt x="2058" y="3689"/>
                  </a:cubicBezTo>
                  <a:cubicBezTo>
                    <a:pt x="2160" y="3855"/>
                    <a:pt x="2363" y="3980"/>
                    <a:pt x="2558" y="3980"/>
                  </a:cubicBezTo>
                  <a:cubicBezTo>
                    <a:pt x="2628" y="3980"/>
                    <a:pt x="2698" y="3964"/>
                    <a:pt x="2761" y="3928"/>
                  </a:cubicBezTo>
                  <a:cubicBezTo>
                    <a:pt x="2924" y="3827"/>
                    <a:pt x="2987" y="3639"/>
                    <a:pt x="3024" y="3451"/>
                  </a:cubicBezTo>
                  <a:cubicBezTo>
                    <a:pt x="3087" y="3049"/>
                    <a:pt x="2811" y="2685"/>
                    <a:pt x="2610" y="2321"/>
                  </a:cubicBezTo>
                  <a:lnTo>
                    <a:pt x="2610" y="2321"/>
                  </a:lnTo>
                  <a:cubicBezTo>
                    <a:pt x="2798" y="2409"/>
                    <a:pt x="3047" y="2474"/>
                    <a:pt x="3275" y="2474"/>
                  </a:cubicBezTo>
                  <a:cubicBezTo>
                    <a:pt x="3472" y="2474"/>
                    <a:pt x="3654" y="2425"/>
                    <a:pt x="3765" y="2296"/>
                  </a:cubicBezTo>
                  <a:cubicBezTo>
                    <a:pt x="4016" y="2020"/>
                    <a:pt x="3940" y="1531"/>
                    <a:pt x="3652" y="1317"/>
                  </a:cubicBezTo>
                  <a:cubicBezTo>
                    <a:pt x="3525" y="1228"/>
                    <a:pt x="3385" y="1182"/>
                    <a:pt x="3229" y="1182"/>
                  </a:cubicBezTo>
                  <a:cubicBezTo>
                    <a:pt x="3014" y="1182"/>
                    <a:pt x="2768" y="1268"/>
                    <a:pt x="2485" y="1443"/>
                  </a:cubicBezTo>
                  <a:cubicBezTo>
                    <a:pt x="2761" y="1154"/>
                    <a:pt x="2899" y="803"/>
                    <a:pt x="2849" y="401"/>
                  </a:cubicBezTo>
                  <a:cubicBezTo>
                    <a:pt x="2824" y="143"/>
                    <a:pt x="2566" y="1"/>
                    <a:pt x="2304" y="1"/>
                  </a:cubicBezTo>
                  <a:close/>
                </a:path>
              </a:pathLst>
            </a:custGeom>
            <a:solidFill>
              <a:srgbClr val="FFA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5" name="Google Shape;2065;p40"/>
            <p:cNvSpPr/>
            <p:nvPr/>
          </p:nvSpPr>
          <p:spPr>
            <a:xfrm>
              <a:off x="6138550" y="2680025"/>
              <a:ext cx="11150" cy="12125"/>
            </a:xfrm>
            <a:custGeom>
              <a:avLst/>
              <a:gdLst/>
              <a:ahLst/>
              <a:cxnLst/>
              <a:rect l="l" t="t" r="r" b="b"/>
              <a:pathLst>
                <a:path w="446" h="485" extrusionOk="0">
                  <a:moveTo>
                    <a:pt x="153" y="1"/>
                  </a:moveTo>
                  <a:cubicBezTo>
                    <a:pt x="71" y="1"/>
                    <a:pt x="0" y="108"/>
                    <a:pt x="77" y="185"/>
                  </a:cubicBezTo>
                  <a:cubicBezTo>
                    <a:pt x="152" y="260"/>
                    <a:pt x="228" y="348"/>
                    <a:pt x="278" y="448"/>
                  </a:cubicBezTo>
                  <a:cubicBezTo>
                    <a:pt x="291" y="474"/>
                    <a:pt x="315" y="485"/>
                    <a:pt x="341" y="485"/>
                  </a:cubicBezTo>
                  <a:cubicBezTo>
                    <a:pt x="391" y="485"/>
                    <a:pt x="445" y="443"/>
                    <a:pt x="429" y="385"/>
                  </a:cubicBezTo>
                  <a:cubicBezTo>
                    <a:pt x="378" y="260"/>
                    <a:pt x="316" y="134"/>
                    <a:pt x="228" y="34"/>
                  </a:cubicBezTo>
                  <a:cubicBezTo>
                    <a:pt x="204" y="11"/>
                    <a:pt x="178" y="1"/>
                    <a:pt x="1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6" name="Google Shape;2066;p40"/>
            <p:cNvSpPr/>
            <p:nvPr/>
          </p:nvSpPr>
          <p:spPr>
            <a:xfrm>
              <a:off x="6138575" y="2676575"/>
              <a:ext cx="15200" cy="6425"/>
            </a:xfrm>
            <a:custGeom>
              <a:avLst/>
              <a:gdLst/>
              <a:ahLst/>
              <a:cxnLst/>
              <a:rect l="l" t="t" r="r" b="b"/>
              <a:pathLst>
                <a:path w="608" h="257" extrusionOk="0">
                  <a:moveTo>
                    <a:pt x="193" y="0"/>
                  </a:moveTo>
                  <a:cubicBezTo>
                    <a:pt x="129" y="0"/>
                    <a:pt x="63" y="15"/>
                    <a:pt x="39" y="72"/>
                  </a:cubicBezTo>
                  <a:cubicBezTo>
                    <a:pt x="1" y="147"/>
                    <a:pt x="76" y="185"/>
                    <a:pt x="139" y="185"/>
                  </a:cubicBezTo>
                  <a:cubicBezTo>
                    <a:pt x="277" y="185"/>
                    <a:pt x="365" y="185"/>
                    <a:pt x="478" y="247"/>
                  </a:cubicBezTo>
                  <a:cubicBezTo>
                    <a:pt x="490" y="254"/>
                    <a:pt x="503" y="256"/>
                    <a:pt x="514" y="256"/>
                  </a:cubicBezTo>
                  <a:cubicBezTo>
                    <a:pt x="571" y="256"/>
                    <a:pt x="607" y="189"/>
                    <a:pt x="566" y="147"/>
                  </a:cubicBezTo>
                  <a:cubicBezTo>
                    <a:pt x="490" y="72"/>
                    <a:pt x="402" y="21"/>
                    <a:pt x="290" y="9"/>
                  </a:cubicBezTo>
                  <a:cubicBezTo>
                    <a:pt x="263" y="4"/>
                    <a:pt x="228" y="0"/>
                    <a:pt x="1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7" name="Google Shape;2067;p40"/>
            <p:cNvSpPr/>
            <p:nvPr/>
          </p:nvSpPr>
          <p:spPr>
            <a:xfrm>
              <a:off x="6148950" y="2669875"/>
              <a:ext cx="16250" cy="5800"/>
            </a:xfrm>
            <a:custGeom>
              <a:avLst/>
              <a:gdLst/>
              <a:ahLst/>
              <a:cxnLst/>
              <a:rect l="l" t="t" r="r" b="b"/>
              <a:pathLst>
                <a:path w="650" h="232" extrusionOk="0">
                  <a:moveTo>
                    <a:pt x="563" y="0"/>
                  </a:moveTo>
                  <a:cubicBezTo>
                    <a:pt x="560" y="0"/>
                    <a:pt x="556" y="0"/>
                    <a:pt x="552" y="1"/>
                  </a:cubicBezTo>
                  <a:cubicBezTo>
                    <a:pt x="452" y="13"/>
                    <a:pt x="351" y="26"/>
                    <a:pt x="264" y="38"/>
                  </a:cubicBezTo>
                  <a:cubicBezTo>
                    <a:pt x="176" y="51"/>
                    <a:pt x="100" y="38"/>
                    <a:pt x="38" y="101"/>
                  </a:cubicBezTo>
                  <a:cubicBezTo>
                    <a:pt x="0" y="126"/>
                    <a:pt x="13" y="176"/>
                    <a:pt x="50" y="202"/>
                  </a:cubicBezTo>
                  <a:cubicBezTo>
                    <a:pt x="84" y="224"/>
                    <a:pt x="118" y="232"/>
                    <a:pt x="153" y="232"/>
                  </a:cubicBezTo>
                  <a:cubicBezTo>
                    <a:pt x="194" y="232"/>
                    <a:pt x="235" y="221"/>
                    <a:pt x="276" y="214"/>
                  </a:cubicBezTo>
                  <a:cubicBezTo>
                    <a:pt x="376" y="189"/>
                    <a:pt x="477" y="164"/>
                    <a:pt x="577" y="139"/>
                  </a:cubicBezTo>
                  <a:cubicBezTo>
                    <a:pt x="649" y="127"/>
                    <a:pt x="641" y="0"/>
                    <a:pt x="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8" name="Google Shape;2068;p40"/>
            <p:cNvSpPr/>
            <p:nvPr/>
          </p:nvSpPr>
          <p:spPr>
            <a:xfrm>
              <a:off x="6136575" y="2666250"/>
              <a:ext cx="17625" cy="13150"/>
            </a:xfrm>
            <a:custGeom>
              <a:avLst/>
              <a:gdLst/>
              <a:ahLst/>
              <a:cxnLst/>
              <a:rect l="l" t="t" r="r" b="b"/>
              <a:pathLst>
                <a:path w="705" h="526" extrusionOk="0">
                  <a:moveTo>
                    <a:pt x="585" y="1"/>
                  </a:moveTo>
                  <a:cubicBezTo>
                    <a:pt x="567" y="1"/>
                    <a:pt x="549" y="7"/>
                    <a:pt x="533" y="20"/>
                  </a:cubicBezTo>
                  <a:cubicBezTo>
                    <a:pt x="445" y="83"/>
                    <a:pt x="370" y="146"/>
                    <a:pt x="282" y="196"/>
                  </a:cubicBezTo>
                  <a:cubicBezTo>
                    <a:pt x="206" y="246"/>
                    <a:pt x="119" y="296"/>
                    <a:pt x="68" y="359"/>
                  </a:cubicBezTo>
                  <a:cubicBezTo>
                    <a:pt x="0" y="427"/>
                    <a:pt x="45" y="526"/>
                    <a:pt x="128" y="526"/>
                  </a:cubicBezTo>
                  <a:cubicBezTo>
                    <a:pt x="137" y="526"/>
                    <a:pt x="146" y="525"/>
                    <a:pt x="156" y="522"/>
                  </a:cubicBezTo>
                  <a:cubicBezTo>
                    <a:pt x="344" y="485"/>
                    <a:pt x="520" y="284"/>
                    <a:pt x="646" y="146"/>
                  </a:cubicBezTo>
                  <a:cubicBezTo>
                    <a:pt x="704" y="77"/>
                    <a:pt x="648" y="1"/>
                    <a:pt x="5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69" name="Google Shape;2069;p40"/>
            <p:cNvSpPr/>
            <p:nvPr/>
          </p:nvSpPr>
          <p:spPr>
            <a:xfrm>
              <a:off x="6143050" y="2653550"/>
              <a:ext cx="8250" cy="8700"/>
            </a:xfrm>
            <a:custGeom>
              <a:avLst/>
              <a:gdLst/>
              <a:ahLst/>
              <a:cxnLst/>
              <a:rect l="l" t="t" r="r" b="b"/>
              <a:pathLst>
                <a:path w="330" h="348" extrusionOk="0">
                  <a:moveTo>
                    <a:pt x="234" y="0"/>
                  </a:moveTo>
                  <a:cubicBezTo>
                    <a:pt x="223" y="0"/>
                    <a:pt x="210" y="4"/>
                    <a:pt x="198" y="14"/>
                  </a:cubicBezTo>
                  <a:cubicBezTo>
                    <a:pt x="111" y="77"/>
                    <a:pt x="23" y="164"/>
                    <a:pt x="10" y="265"/>
                  </a:cubicBezTo>
                  <a:cubicBezTo>
                    <a:pt x="0" y="314"/>
                    <a:pt x="37" y="348"/>
                    <a:pt x="77" y="348"/>
                  </a:cubicBezTo>
                  <a:cubicBezTo>
                    <a:pt x="88" y="348"/>
                    <a:pt x="100" y="345"/>
                    <a:pt x="111" y="340"/>
                  </a:cubicBezTo>
                  <a:cubicBezTo>
                    <a:pt x="198" y="302"/>
                    <a:pt x="261" y="215"/>
                    <a:pt x="299" y="127"/>
                  </a:cubicBezTo>
                  <a:cubicBezTo>
                    <a:pt x="329" y="76"/>
                    <a:pt x="286" y="0"/>
                    <a:pt x="2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70" name="Google Shape;2070;p40"/>
            <p:cNvSpPr/>
            <p:nvPr/>
          </p:nvSpPr>
          <p:spPr>
            <a:xfrm>
              <a:off x="6130750" y="2662125"/>
              <a:ext cx="12875" cy="15950"/>
            </a:xfrm>
            <a:custGeom>
              <a:avLst/>
              <a:gdLst/>
              <a:ahLst/>
              <a:cxnLst/>
              <a:rect l="l" t="t" r="r" b="b"/>
              <a:pathLst>
                <a:path w="515" h="638" extrusionOk="0">
                  <a:moveTo>
                    <a:pt x="397" y="1"/>
                  </a:moveTo>
                  <a:cubicBezTo>
                    <a:pt x="350" y="1"/>
                    <a:pt x="297" y="46"/>
                    <a:pt x="314" y="97"/>
                  </a:cubicBezTo>
                  <a:cubicBezTo>
                    <a:pt x="326" y="185"/>
                    <a:pt x="226" y="298"/>
                    <a:pt x="176" y="361"/>
                  </a:cubicBezTo>
                  <a:cubicBezTo>
                    <a:pt x="113" y="411"/>
                    <a:pt x="38" y="449"/>
                    <a:pt x="13" y="537"/>
                  </a:cubicBezTo>
                  <a:cubicBezTo>
                    <a:pt x="0" y="587"/>
                    <a:pt x="38" y="625"/>
                    <a:pt x="88" y="637"/>
                  </a:cubicBezTo>
                  <a:cubicBezTo>
                    <a:pt x="93" y="638"/>
                    <a:pt x="98" y="638"/>
                    <a:pt x="103" y="638"/>
                  </a:cubicBezTo>
                  <a:cubicBezTo>
                    <a:pt x="222" y="638"/>
                    <a:pt x="329" y="495"/>
                    <a:pt x="389" y="399"/>
                  </a:cubicBezTo>
                  <a:cubicBezTo>
                    <a:pt x="464" y="286"/>
                    <a:pt x="515" y="173"/>
                    <a:pt x="452" y="35"/>
                  </a:cubicBezTo>
                  <a:cubicBezTo>
                    <a:pt x="440" y="11"/>
                    <a:pt x="419" y="1"/>
                    <a:pt x="3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71" name="Google Shape;2071;p40"/>
            <p:cNvSpPr/>
            <p:nvPr/>
          </p:nvSpPr>
          <p:spPr>
            <a:xfrm>
              <a:off x="6130125" y="2675200"/>
              <a:ext cx="15675" cy="9625"/>
            </a:xfrm>
            <a:custGeom>
              <a:avLst/>
              <a:gdLst/>
              <a:ahLst/>
              <a:cxnLst/>
              <a:rect l="l" t="t" r="r" b="b"/>
              <a:pathLst>
                <a:path w="627" h="385" extrusionOk="0">
                  <a:moveTo>
                    <a:pt x="143" y="1"/>
                  </a:moveTo>
                  <a:cubicBezTo>
                    <a:pt x="100" y="1"/>
                    <a:pt x="60" y="12"/>
                    <a:pt x="25" y="39"/>
                  </a:cubicBezTo>
                  <a:cubicBezTo>
                    <a:pt x="0" y="51"/>
                    <a:pt x="0" y="102"/>
                    <a:pt x="13" y="127"/>
                  </a:cubicBezTo>
                  <a:cubicBezTo>
                    <a:pt x="63" y="189"/>
                    <a:pt x="126" y="202"/>
                    <a:pt x="213" y="214"/>
                  </a:cubicBezTo>
                  <a:cubicBezTo>
                    <a:pt x="301" y="252"/>
                    <a:pt x="389" y="302"/>
                    <a:pt x="464" y="365"/>
                  </a:cubicBezTo>
                  <a:cubicBezTo>
                    <a:pt x="481" y="379"/>
                    <a:pt x="499" y="385"/>
                    <a:pt x="516" y="385"/>
                  </a:cubicBezTo>
                  <a:cubicBezTo>
                    <a:pt x="576" y="385"/>
                    <a:pt x="626" y="311"/>
                    <a:pt x="577" y="252"/>
                  </a:cubicBezTo>
                  <a:cubicBezTo>
                    <a:pt x="489" y="153"/>
                    <a:pt x="299" y="1"/>
                    <a:pt x="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72" name="Google Shape;2072;p40"/>
            <p:cNvSpPr/>
            <p:nvPr/>
          </p:nvSpPr>
          <p:spPr>
            <a:xfrm>
              <a:off x="6129800" y="2677725"/>
              <a:ext cx="12750" cy="15800"/>
            </a:xfrm>
            <a:custGeom>
              <a:avLst/>
              <a:gdLst/>
              <a:ahLst/>
              <a:cxnLst/>
              <a:rect l="l" t="t" r="r" b="b"/>
              <a:pathLst>
                <a:path w="510" h="632" extrusionOk="0">
                  <a:moveTo>
                    <a:pt x="88" y="1"/>
                  </a:moveTo>
                  <a:cubicBezTo>
                    <a:pt x="26" y="1"/>
                    <a:pt x="1" y="63"/>
                    <a:pt x="26" y="113"/>
                  </a:cubicBezTo>
                  <a:cubicBezTo>
                    <a:pt x="63" y="201"/>
                    <a:pt x="176" y="239"/>
                    <a:pt x="239" y="314"/>
                  </a:cubicBezTo>
                  <a:cubicBezTo>
                    <a:pt x="314" y="390"/>
                    <a:pt x="364" y="490"/>
                    <a:pt x="390" y="590"/>
                  </a:cubicBezTo>
                  <a:cubicBezTo>
                    <a:pt x="401" y="619"/>
                    <a:pt x="427" y="632"/>
                    <a:pt x="452" y="632"/>
                  </a:cubicBezTo>
                  <a:cubicBezTo>
                    <a:pt x="482" y="632"/>
                    <a:pt x="509" y="612"/>
                    <a:pt x="502" y="578"/>
                  </a:cubicBezTo>
                  <a:cubicBezTo>
                    <a:pt x="490" y="452"/>
                    <a:pt x="452" y="327"/>
                    <a:pt x="377" y="214"/>
                  </a:cubicBezTo>
                  <a:cubicBezTo>
                    <a:pt x="314" y="126"/>
                    <a:pt x="214" y="1"/>
                    <a:pt x="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73" name="Google Shape;2073;p40"/>
            <p:cNvSpPr/>
            <p:nvPr/>
          </p:nvSpPr>
          <p:spPr>
            <a:xfrm>
              <a:off x="6172775" y="2710425"/>
              <a:ext cx="85050" cy="81275"/>
            </a:xfrm>
            <a:custGeom>
              <a:avLst/>
              <a:gdLst/>
              <a:ahLst/>
              <a:cxnLst/>
              <a:rect l="l" t="t" r="r" b="b"/>
              <a:pathLst>
                <a:path w="3402" h="3251" extrusionOk="0">
                  <a:moveTo>
                    <a:pt x="1679" y="1"/>
                  </a:moveTo>
                  <a:cubicBezTo>
                    <a:pt x="1511" y="1"/>
                    <a:pt x="1333" y="76"/>
                    <a:pt x="1231" y="211"/>
                  </a:cubicBezTo>
                  <a:cubicBezTo>
                    <a:pt x="1017" y="474"/>
                    <a:pt x="1306" y="1252"/>
                    <a:pt x="1306" y="1252"/>
                  </a:cubicBezTo>
                  <a:cubicBezTo>
                    <a:pt x="1306" y="1252"/>
                    <a:pt x="1030" y="914"/>
                    <a:pt x="691" y="838"/>
                  </a:cubicBezTo>
                  <a:cubicBezTo>
                    <a:pt x="640" y="830"/>
                    <a:pt x="589" y="824"/>
                    <a:pt x="541" y="824"/>
                  </a:cubicBezTo>
                  <a:cubicBezTo>
                    <a:pt x="377" y="824"/>
                    <a:pt x="233" y="886"/>
                    <a:pt x="126" y="1089"/>
                  </a:cubicBezTo>
                  <a:cubicBezTo>
                    <a:pt x="1" y="1353"/>
                    <a:pt x="151" y="1654"/>
                    <a:pt x="377" y="1767"/>
                  </a:cubicBezTo>
                  <a:cubicBezTo>
                    <a:pt x="649" y="1908"/>
                    <a:pt x="978" y="1918"/>
                    <a:pt x="1060" y="1918"/>
                  </a:cubicBezTo>
                  <a:cubicBezTo>
                    <a:pt x="1073" y="1918"/>
                    <a:pt x="1080" y="1918"/>
                    <a:pt x="1080" y="1918"/>
                  </a:cubicBezTo>
                  <a:lnTo>
                    <a:pt x="1080" y="1918"/>
                  </a:lnTo>
                  <a:cubicBezTo>
                    <a:pt x="1080" y="1918"/>
                    <a:pt x="176" y="2445"/>
                    <a:pt x="741" y="2972"/>
                  </a:cubicBezTo>
                  <a:cubicBezTo>
                    <a:pt x="820" y="3048"/>
                    <a:pt x="915" y="3082"/>
                    <a:pt x="1015" y="3082"/>
                  </a:cubicBezTo>
                  <a:cubicBezTo>
                    <a:pt x="1312" y="3082"/>
                    <a:pt x="1651" y="2779"/>
                    <a:pt x="1745" y="2357"/>
                  </a:cubicBezTo>
                  <a:cubicBezTo>
                    <a:pt x="1820" y="2583"/>
                    <a:pt x="2034" y="2947"/>
                    <a:pt x="2209" y="3110"/>
                  </a:cubicBezTo>
                  <a:cubicBezTo>
                    <a:pt x="2305" y="3199"/>
                    <a:pt x="2438" y="3250"/>
                    <a:pt x="2566" y="3250"/>
                  </a:cubicBezTo>
                  <a:cubicBezTo>
                    <a:pt x="2673" y="3250"/>
                    <a:pt x="2775" y="3215"/>
                    <a:pt x="2849" y="3135"/>
                  </a:cubicBezTo>
                  <a:cubicBezTo>
                    <a:pt x="2950" y="3009"/>
                    <a:pt x="2962" y="2846"/>
                    <a:pt x="2937" y="2683"/>
                  </a:cubicBezTo>
                  <a:cubicBezTo>
                    <a:pt x="2900" y="2332"/>
                    <a:pt x="2586" y="2106"/>
                    <a:pt x="2335" y="1855"/>
                  </a:cubicBezTo>
                  <a:lnTo>
                    <a:pt x="2335" y="1855"/>
                  </a:lnTo>
                  <a:cubicBezTo>
                    <a:pt x="2397" y="1864"/>
                    <a:pt x="2464" y="1869"/>
                    <a:pt x="2533" y="1869"/>
                  </a:cubicBezTo>
                  <a:cubicBezTo>
                    <a:pt x="2829" y="1869"/>
                    <a:pt x="3164" y="1777"/>
                    <a:pt x="3276" y="1554"/>
                  </a:cubicBezTo>
                  <a:cubicBezTo>
                    <a:pt x="3401" y="1265"/>
                    <a:pt x="3226" y="889"/>
                    <a:pt x="2937" y="788"/>
                  </a:cubicBezTo>
                  <a:cubicBezTo>
                    <a:pt x="2863" y="761"/>
                    <a:pt x="2790" y="746"/>
                    <a:pt x="2715" y="746"/>
                  </a:cubicBezTo>
                  <a:cubicBezTo>
                    <a:pt x="2487" y="746"/>
                    <a:pt x="2255" y="880"/>
                    <a:pt x="2009" y="1165"/>
                  </a:cubicBezTo>
                  <a:cubicBezTo>
                    <a:pt x="2172" y="863"/>
                    <a:pt x="2197" y="537"/>
                    <a:pt x="2059" y="223"/>
                  </a:cubicBezTo>
                  <a:cubicBezTo>
                    <a:pt x="1991" y="70"/>
                    <a:pt x="1840" y="1"/>
                    <a:pt x="1679" y="1"/>
                  </a:cubicBezTo>
                  <a:close/>
                </a:path>
              </a:pathLst>
            </a:custGeom>
            <a:solidFill>
              <a:srgbClr val="FFA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74" name="Google Shape;2074;p40"/>
            <p:cNvSpPr/>
            <p:nvPr/>
          </p:nvSpPr>
          <p:spPr>
            <a:xfrm>
              <a:off x="6215025" y="2757925"/>
              <a:ext cx="12375" cy="9450"/>
            </a:xfrm>
            <a:custGeom>
              <a:avLst/>
              <a:gdLst/>
              <a:ahLst/>
              <a:cxnLst/>
              <a:rect l="l" t="t" r="r" b="b"/>
              <a:pathLst>
                <a:path w="495" h="378" extrusionOk="0">
                  <a:moveTo>
                    <a:pt x="159" y="0"/>
                  </a:moveTo>
                  <a:cubicBezTo>
                    <a:pt x="62" y="0"/>
                    <a:pt x="0" y="141"/>
                    <a:pt x="105" y="193"/>
                  </a:cubicBezTo>
                  <a:cubicBezTo>
                    <a:pt x="193" y="231"/>
                    <a:pt x="268" y="281"/>
                    <a:pt x="331" y="356"/>
                  </a:cubicBezTo>
                  <a:cubicBezTo>
                    <a:pt x="346" y="371"/>
                    <a:pt x="364" y="378"/>
                    <a:pt x="382" y="378"/>
                  </a:cubicBezTo>
                  <a:cubicBezTo>
                    <a:pt x="439" y="378"/>
                    <a:pt x="495" y="313"/>
                    <a:pt x="457" y="256"/>
                  </a:cubicBezTo>
                  <a:cubicBezTo>
                    <a:pt x="394" y="156"/>
                    <a:pt x="306" y="80"/>
                    <a:pt x="218" y="18"/>
                  </a:cubicBezTo>
                  <a:cubicBezTo>
                    <a:pt x="198" y="5"/>
                    <a:pt x="178" y="0"/>
                    <a:pt x="1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75" name="Google Shape;2075;p40"/>
            <p:cNvSpPr/>
            <p:nvPr/>
          </p:nvSpPr>
          <p:spPr>
            <a:xfrm>
              <a:off x="6215125" y="2754275"/>
              <a:ext cx="13425" cy="5475"/>
            </a:xfrm>
            <a:custGeom>
              <a:avLst/>
              <a:gdLst/>
              <a:ahLst/>
              <a:cxnLst/>
              <a:rect l="l" t="t" r="r" b="b"/>
              <a:pathLst>
                <a:path w="537" h="219" extrusionOk="0">
                  <a:moveTo>
                    <a:pt x="260" y="0"/>
                  </a:moveTo>
                  <a:cubicBezTo>
                    <a:pt x="186" y="0"/>
                    <a:pt x="114" y="19"/>
                    <a:pt x="51" y="63"/>
                  </a:cubicBezTo>
                  <a:cubicBezTo>
                    <a:pt x="13" y="88"/>
                    <a:pt x="1" y="113"/>
                    <a:pt x="13" y="164"/>
                  </a:cubicBezTo>
                  <a:cubicBezTo>
                    <a:pt x="23" y="202"/>
                    <a:pt x="55" y="218"/>
                    <a:pt x="91" y="218"/>
                  </a:cubicBezTo>
                  <a:cubicBezTo>
                    <a:pt x="103" y="218"/>
                    <a:pt x="114" y="217"/>
                    <a:pt x="126" y="214"/>
                  </a:cubicBezTo>
                  <a:cubicBezTo>
                    <a:pt x="213" y="195"/>
                    <a:pt x="278" y="168"/>
                    <a:pt x="348" y="168"/>
                  </a:cubicBezTo>
                  <a:cubicBezTo>
                    <a:pt x="370" y="168"/>
                    <a:pt x="392" y="170"/>
                    <a:pt x="415" y="176"/>
                  </a:cubicBezTo>
                  <a:cubicBezTo>
                    <a:pt x="419" y="177"/>
                    <a:pt x="424" y="177"/>
                    <a:pt x="428" y="177"/>
                  </a:cubicBezTo>
                  <a:cubicBezTo>
                    <a:pt x="496" y="177"/>
                    <a:pt x="537" y="86"/>
                    <a:pt x="478" y="51"/>
                  </a:cubicBezTo>
                  <a:cubicBezTo>
                    <a:pt x="409" y="19"/>
                    <a:pt x="333" y="0"/>
                    <a:pt x="2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76" name="Google Shape;2076;p40"/>
            <p:cNvSpPr/>
            <p:nvPr/>
          </p:nvSpPr>
          <p:spPr>
            <a:xfrm>
              <a:off x="6221725" y="2744450"/>
              <a:ext cx="13675" cy="8175"/>
            </a:xfrm>
            <a:custGeom>
              <a:avLst/>
              <a:gdLst/>
              <a:ahLst/>
              <a:cxnLst/>
              <a:rect l="l" t="t" r="r" b="b"/>
              <a:pathLst>
                <a:path w="547" h="327" extrusionOk="0">
                  <a:moveTo>
                    <a:pt x="451" y="1"/>
                  </a:moveTo>
                  <a:cubicBezTo>
                    <a:pt x="444" y="1"/>
                    <a:pt x="436" y="2"/>
                    <a:pt x="427" y="4"/>
                  </a:cubicBezTo>
                  <a:cubicBezTo>
                    <a:pt x="352" y="42"/>
                    <a:pt x="276" y="80"/>
                    <a:pt x="189" y="105"/>
                  </a:cubicBezTo>
                  <a:cubicBezTo>
                    <a:pt x="126" y="130"/>
                    <a:pt x="51" y="155"/>
                    <a:pt x="25" y="218"/>
                  </a:cubicBezTo>
                  <a:cubicBezTo>
                    <a:pt x="0" y="255"/>
                    <a:pt x="25" y="293"/>
                    <a:pt x="63" y="318"/>
                  </a:cubicBezTo>
                  <a:cubicBezTo>
                    <a:pt x="80" y="324"/>
                    <a:pt x="96" y="326"/>
                    <a:pt x="111" y="326"/>
                  </a:cubicBezTo>
                  <a:cubicBezTo>
                    <a:pt x="162" y="326"/>
                    <a:pt x="206" y="297"/>
                    <a:pt x="264" y="268"/>
                  </a:cubicBezTo>
                  <a:cubicBezTo>
                    <a:pt x="339" y="230"/>
                    <a:pt x="414" y="193"/>
                    <a:pt x="490" y="142"/>
                  </a:cubicBezTo>
                  <a:cubicBezTo>
                    <a:pt x="546" y="97"/>
                    <a:pt x="521" y="1"/>
                    <a:pt x="4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77" name="Google Shape;2077;p40"/>
            <p:cNvSpPr/>
            <p:nvPr/>
          </p:nvSpPr>
          <p:spPr>
            <a:xfrm>
              <a:off x="6212500" y="2744375"/>
              <a:ext cx="12700" cy="14450"/>
            </a:xfrm>
            <a:custGeom>
              <a:avLst/>
              <a:gdLst/>
              <a:ahLst/>
              <a:cxnLst/>
              <a:rect l="l" t="t" r="r" b="b"/>
              <a:pathLst>
                <a:path w="508" h="578" extrusionOk="0">
                  <a:moveTo>
                    <a:pt x="403" y="0"/>
                  </a:moveTo>
                  <a:cubicBezTo>
                    <a:pt x="378" y="0"/>
                    <a:pt x="352" y="13"/>
                    <a:pt x="332" y="45"/>
                  </a:cubicBezTo>
                  <a:cubicBezTo>
                    <a:pt x="244" y="171"/>
                    <a:pt x="106" y="284"/>
                    <a:pt x="31" y="422"/>
                  </a:cubicBezTo>
                  <a:cubicBezTo>
                    <a:pt x="0" y="492"/>
                    <a:pt x="50" y="578"/>
                    <a:pt x="116" y="578"/>
                  </a:cubicBezTo>
                  <a:cubicBezTo>
                    <a:pt x="133" y="578"/>
                    <a:pt x="151" y="572"/>
                    <a:pt x="169" y="560"/>
                  </a:cubicBezTo>
                  <a:cubicBezTo>
                    <a:pt x="319" y="459"/>
                    <a:pt x="407" y="284"/>
                    <a:pt x="482" y="120"/>
                  </a:cubicBezTo>
                  <a:cubicBezTo>
                    <a:pt x="508" y="60"/>
                    <a:pt x="458" y="0"/>
                    <a:pt x="4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78" name="Google Shape;2078;p40"/>
            <p:cNvSpPr/>
            <p:nvPr/>
          </p:nvSpPr>
          <p:spPr>
            <a:xfrm>
              <a:off x="6213575" y="2734575"/>
              <a:ext cx="6200" cy="9000"/>
            </a:xfrm>
            <a:custGeom>
              <a:avLst/>
              <a:gdLst/>
              <a:ahLst/>
              <a:cxnLst/>
              <a:rect l="l" t="t" r="r" b="b"/>
              <a:pathLst>
                <a:path w="248" h="360" extrusionOk="0">
                  <a:moveTo>
                    <a:pt x="158" y="0"/>
                  </a:moveTo>
                  <a:cubicBezTo>
                    <a:pt x="137" y="0"/>
                    <a:pt x="116" y="7"/>
                    <a:pt x="100" y="23"/>
                  </a:cubicBezTo>
                  <a:cubicBezTo>
                    <a:pt x="38" y="98"/>
                    <a:pt x="0" y="211"/>
                    <a:pt x="13" y="299"/>
                  </a:cubicBezTo>
                  <a:cubicBezTo>
                    <a:pt x="13" y="336"/>
                    <a:pt x="46" y="359"/>
                    <a:pt x="79" y="359"/>
                  </a:cubicBezTo>
                  <a:cubicBezTo>
                    <a:pt x="91" y="359"/>
                    <a:pt x="103" y="356"/>
                    <a:pt x="113" y="349"/>
                  </a:cubicBezTo>
                  <a:cubicBezTo>
                    <a:pt x="201" y="286"/>
                    <a:pt x="238" y="174"/>
                    <a:pt x="238" y="86"/>
                  </a:cubicBezTo>
                  <a:cubicBezTo>
                    <a:pt x="247" y="34"/>
                    <a:pt x="203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79" name="Google Shape;2079;p40"/>
            <p:cNvSpPr/>
            <p:nvPr/>
          </p:nvSpPr>
          <p:spPr>
            <a:xfrm>
              <a:off x="6207600" y="2743650"/>
              <a:ext cx="8500" cy="15675"/>
            </a:xfrm>
            <a:custGeom>
              <a:avLst/>
              <a:gdLst/>
              <a:ahLst/>
              <a:cxnLst/>
              <a:rect l="l" t="t" r="r" b="b"/>
              <a:pathLst>
                <a:path w="340" h="627" extrusionOk="0">
                  <a:moveTo>
                    <a:pt x="206" y="1"/>
                  </a:moveTo>
                  <a:cubicBezTo>
                    <a:pt x="159" y="1"/>
                    <a:pt x="111" y="59"/>
                    <a:pt x="139" y="124"/>
                  </a:cubicBezTo>
                  <a:cubicBezTo>
                    <a:pt x="164" y="187"/>
                    <a:pt x="114" y="287"/>
                    <a:pt x="88" y="350"/>
                  </a:cubicBezTo>
                  <a:cubicBezTo>
                    <a:pt x="51" y="413"/>
                    <a:pt x="1" y="463"/>
                    <a:pt x="1" y="551"/>
                  </a:cubicBezTo>
                  <a:cubicBezTo>
                    <a:pt x="1" y="589"/>
                    <a:pt x="38" y="626"/>
                    <a:pt x="76" y="626"/>
                  </a:cubicBezTo>
                  <a:cubicBezTo>
                    <a:pt x="214" y="601"/>
                    <a:pt x="264" y="463"/>
                    <a:pt x="302" y="350"/>
                  </a:cubicBezTo>
                  <a:cubicBezTo>
                    <a:pt x="339" y="237"/>
                    <a:pt x="339" y="112"/>
                    <a:pt x="252" y="24"/>
                  </a:cubicBezTo>
                  <a:cubicBezTo>
                    <a:pt x="239" y="8"/>
                    <a:pt x="222" y="1"/>
                    <a:pt x="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0" name="Google Shape;2080;p40"/>
            <p:cNvSpPr/>
            <p:nvPr/>
          </p:nvSpPr>
          <p:spPr>
            <a:xfrm>
              <a:off x="6206975" y="2755725"/>
              <a:ext cx="15425" cy="6600"/>
            </a:xfrm>
            <a:custGeom>
              <a:avLst/>
              <a:gdLst/>
              <a:ahLst/>
              <a:cxnLst/>
              <a:rect l="l" t="t" r="r" b="b"/>
              <a:pathLst>
                <a:path w="617" h="264" extrusionOk="0">
                  <a:moveTo>
                    <a:pt x="190" y="1"/>
                  </a:moveTo>
                  <a:cubicBezTo>
                    <a:pt x="122" y="1"/>
                    <a:pt x="62" y="22"/>
                    <a:pt x="26" y="80"/>
                  </a:cubicBezTo>
                  <a:cubicBezTo>
                    <a:pt x="1" y="106"/>
                    <a:pt x="13" y="143"/>
                    <a:pt x="38" y="168"/>
                  </a:cubicBezTo>
                  <a:cubicBezTo>
                    <a:pt x="72" y="202"/>
                    <a:pt x="105" y="207"/>
                    <a:pt x="146" y="207"/>
                  </a:cubicBezTo>
                  <a:cubicBezTo>
                    <a:pt x="166" y="207"/>
                    <a:pt x="189" y="206"/>
                    <a:pt x="214" y="206"/>
                  </a:cubicBezTo>
                  <a:cubicBezTo>
                    <a:pt x="302" y="206"/>
                    <a:pt x="377" y="219"/>
                    <a:pt x="465" y="256"/>
                  </a:cubicBezTo>
                  <a:cubicBezTo>
                    <a:pt x="476" y="261"/>
                    <a:pt x="487" y="263"/>
                    <a:pt x="497" y="263"/>
                  </a:cubicBezTo>
                  <a:cubicBezTo>
                    <a:pt x="569" y="263"/>
                    <a:pt x="617" y="162"/>
                    <a:pt x="540" y="118"/>
                  </a:cubicBezTo>
                  <a:cubicBezTo>
                    <a:pt x="460" y="70"/>
                    <a:pt x="312" y="1"/>
                    <a:pt x="1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1" name="Google Shape;2081;p40"/>
            <p:cNvSpPr/>
            <p:nvPr/>
          </p:nvSpPr>
          <p:spPr>
            <a:xfrm>
              <a:off x="6207300" y="2758425"/>
              <a:ext cx="14550" cy="11525"/>
            </a:xfrm>
            <a:custGeom>
              <a:avLst/>
              <a:gdLst/>
              <a:ahLst/>
              <a:cxnLst/>
              <a:rect l="l" t="t" r="r" b="b"/>
              <a:pathLst>
                <a:path w="582" h="461" extrusionOk="0">
                  <a:moveTo>
                    <a:pt x="133" y="0"/>
                  </a:moveTo>
                  <a:cubicBezTo>
                    <a:pt x="114" y="0"/>
                    <a:pt x="94" y="3"/>
                    <a:pt x="75" y="10"/>
                  </a:cubicBezTo>
                  <a:cubicBezTo>
                    <a:pt x="13" y="23"/>
                    <a:pt x="0" y="85"/>
                    <a:pt x="38" y="136"/>
                  </a:cubicBezTo>
                  <a:cubicBezTo>
                    <a:pt x="100" y="186"/>
                    <a:pt x="188" y="198"/>
                    <a:pt x="264" y="249"/>
                  </a:cubicBezTo>
                  <a:cubicBezTo>
                    <a:pt x="339" y="286"/>
                    <a:pt x="414" y="349"/>
                    <a:pt x="464" y="437"/>
                  </a:cubicBezTo>
                  <a:cubicBezTo>
                    <a:pt x="477" y="453"/>
                    <a:pt x="494" y="460"/>
                    <a:pt x="511" y="460"/>
                  </a:cubicBezTo>
                  <a:cubicBezTo>
                    <a:pt x="547" y="460"/>
                    <a:pt x="582" y="429"/>
                    <a:pt x="565" y="387"/>
                  </a:cubicBezTo>
                  <a:cubicBezTo>
                    <a:pt x="527" y="286"/>
                    <a:pt x="464" y="186"/>
                    <a:pt x="377" y="111"/>
                  </a:cubicBezTo>
                  <a:cubicBezTo>
                    <a:pt x="315" y="59"/>
                    <a:pt x="221" y="0"/>
                    <a:pt x="1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2" name="Google Shape;2082;p40"/>
            <p:cNvSpPr/>
            <p:nvPr/>
          </p:nvSpPr>
          <p:spPr>
            <a:xfrm>
              <a:off x="5497350" y="2336025"/>
              <a:ext cx="845500" cy="577750"/>
            </a:xfrm>
            <a:custGeom>
              <a:avLst/>
              <a:gdLst/>
              <a:ahLst/>
              <a:cxnLst/>
              <a:rect l="l" t="t" r="r" b="b"/>
              <a:pathLst>
                <a:path w="33820" h="23110" extrusionOk="0">
                  <a:moveTo>
                    <a:pt x="27632" y="0"/>
                  </a:moveTo>
                  <a:cubicBezTo>
                    <a:pt x="21473" y="0"/>
                    <a:pt x="15687" y="1140"/>
                    <a:pt x="10930" y="3906"/>
                  </a:cubicBezTo>
                  <a:cubicBezTo>
                    <a:pt x="4605" y="7595"/>
                    <a:pt x="226" y="14359"/>
                    <a:pt x="0" y="23093"/>
                  </a:cubicBezTo>
                  <a:cubicBezTo>
                    <a:pt x="329" y="23104"/>
                    <a:pt x="676" y="23110"/>
                    <a:pt x="1039" y="23110"/>
                  </a:cubicBezTo>
                  <a:cubicBezTo>
                    <a:pt x="6591" y="23110"/>
                    <a:pt x="15808" y="21789"/>
                    <a:pt x="18635" y="20081"/>
                  </a:cubicBezTo>
                  <a:cubicBezTo>
                    <a:pt x="25713" y="15802"/>
                    <a:pt x="31284" y="8913"/>
                    <a:pt x="33819" y="354"/>
                  </a:cubicBezTo>
                  <a:cubicBezTo>
                    <a:pt x="31732" y="124"/>
                    <a:pt x="29662" y="0"/>
                    <a:pt x="27632" y="0"/>
                  </a:cubicBezTo>
                  <a:close/>
                </a:path>
              </a:pathLst>
            </a:custGeom>
            <a:solidFill>
              <a:srgbClr val="2EA0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3" name="Google Shape;2083;p40"/>
            <p:cNvSpPr/>
            <p:nvPr/>
          </p:nvSpPr>
          <p:spPr>
            <a:xfrm>
              <a:off x="5492325" y="2338275"/>
              <a:ext cx="853650" cy="580100"/>
            </a:xfrm>
            <a:custGeom>
              <a:avLst/>
              <a:gdLst/>
              <a:ahLst/>
              <a:cxnLst/>
              <a:rect l="l" t="t" r="r" b="b"/>
              <a:pathLst>
                <a:path w="34146" h="23204" extrusionOk="0">
                  <a:moveTo>
                    <a:pt x="33907" y="1"/>
                  </a:moveTo>
                  <a:cubicBezTo>
                    <a:pt x="33694" y="101"/>
                    <a:pt x="12185" y="10316"/>
                    <a:pt x="0" y="22802"/>
                  </a:cubicBezTo>
                  <a:lnTo>
                    <a:pt x="414" y="23203"/>
                  </a:lnTo>
                  <a:cubicBezTo>
                    <a:pt x="12511" y="10793"/>
                    <a:pt x="33932" y="616"/>
                    <a:pt x="34146" y="515"/>
                  </a:cubicBezTo>
                  <a:lnTo>
                    <a:pt x="33907" y="1"/>
                  </a:ln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4" name="Google Shape;2084;p40"/>
            <p:cNvSpPr/>
            <p:nvPr/>
          </p:nvSpPr>
          <p:spPr>
            <a:xfrm>
              <a:off x="6217650" y="2401350"/>
              <a:ext cx="103850" cy="20400"/>
            </a:xfrm>
            <a:custGeom>
              <a:avLst/>
              <a:gdLst/>
              <a:ahLst/>
              <a:cxnLst/>
              <a:rect l="l" t="t" r="r" b="b"/>
              <a:pathLst>
                <a:path w="4154" h="816" extrusionOk="0">
                  <a:moveTo>
                    <a:pt x="0" y="0"/>
                  </a:moveTo>
                  <a:lnTo>
                    <a:pt x="0" y="565"/>
                  </a:lnTo>
                  <a:cubicBezTo>
                    <a:pt x="1230" y="565"/>
                    <a:pt x="2159" y="653"/>
                    <a:pt x="3326" y="765"/>
                  </a:cubicBezTo>
                  <a:cubicBezTo>
                    <a:pt x="3526" y="778"/>
                    <a:pt x="3727" y="803"/>
                    <a:pt x="3941" y="816"/>
                  </a:cubicBezTo>
                  <a:cubicBezTo>
                    <a:pt x="4016" y="640"/>
                    <a:pt x="4079" y="452"/>
                    <a:pt x="4154" y="264"/>
                  </a:cubicBezTo>
                  <a:cubicBezTo>
                    <a:pt x="3878" y="238"/>
                    <a:pt x="3627" y="213"/>
                    <a:pt x="3376" y="201"/>
                  </a:cubicBezTo>
                  <a:cubicBezTo>
                    <a:pt x="2460" y="113"/>
                    <a:pt x="1644" y="38"/>
                    <a:pt x="715" y="13"/>
                  </a:cubicBezTo>
                  <a:cubicBezTo>
                    <a:pt x="703" y="88"/>
                    <a:pt x="690" y="151"/>
                    <a:pt x="678" y="226"/>
                  </a:cubicBezTo>
                  <a:lnTo>
                    <a:pt x="113" y="138"/>
                  </a:lnTo>
                  <a:cubicBezTo>
                    <a:pt x="113" y="88"/>
                    <a:pt x="126" y="50"/>
                    <a:pt x="138" y="0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5" name="Google Shape;2085;p40"/>
            <p:cNvSpPr/>
            <p:nvPr/>
          </p:nvSpPr>
          <p:spPr>
            <a:xfrm>
              <a:off x="6134500" y="2444825"/>
              <a:ext cx="167875" cy="23050"/>
            </a:xfrm>
            <a:custGeom>
              <a:avLst/>
              <a:gdLst/>
              <a:ahLst/>
              <a:cxnLst/>
              <a:rect l="l" t="t" r="r" b="b"/>
              <a:pathLst>
                <a:path w="6715" h="922" extrusionOk="0">
                  <a:moveTo>
                    <a:pt x="1887" y="0"/>
                  </a:moveTo>
                  <a:cubicBezTo>
                    <a:pt x="1450" y="0"/>
                    <a:pt x="1012" y="11"/>
                    <a:pt x="565" y="30"/>
                  </a:cubicBezTo>
                  <a:cubicBezTo>
                    <a:pt x="553" y="106"/>
                    <a:pt x="528" y="181"/>
                    <a:pt x="503" y="256"/>
                  </a:cubicBezTo>
                  <a:lnTo>
                    <a:pt x="1" y="106"/>
                  </a:lnTo>
                  <a:lnTo>
                    <a:pt x="38" y="633"/>
                  </a:lnTo>
                  <a:cubicBezTo>
                    <a:pt x="691" y="590"/>
                    <a:pt x="1318" y="568"/>
                    <a:pt x="1946" y="568"/>
                  </a:cubicBezTo>
                  <a:cubicBezTo>
                    <a:pt x="3348" y="568"/>
                    <a:pt x="4756" y="679"/>
                    <a:pt x="6463" y="921"/>
                  </a:cubicBezTo>
                  <a:cubicBezTo>
                    <a:pt x="6551" y="733"/>
                    <a:pt x="6627" y="557"/>
                    <a:pt x="6714" y="382"/>
                  </a:cubicBezTo>
                  <a:cubicBezTo>
                    <a:pt x="4880" y="120"/>
                    <a:pt x="3383" y="0"/>
                    <a:pt x="1887" y="0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6" name="Google Shape;2086;p40"/>
            <p:cNvSpPr/>
            <p:nvPr/>
          </p:nvSpPr>
          <p:spPr>
            <a:xfrm>
              <a:off x="6065500" y="2484025"/>
              <a:ext cx="213975" cy="30600"/>
            </a:xfrm>
            <a:custGeom>
              <a:avLst/>
              <a:gdLst/>
              <a:ahLst/>
              <a:cxnLst/>
              <a:rect l="l" t="t" r="r" b="b"/>
              <a:pathLst>
                <a:path w="8559" h="1224" extrusionOk="0">
                  <a:moveTo>
                    <a:pt x="1638" y="1"/>
                  </a:moveTo>
                  <a:cubicBezTo>
                    <a:pt x="1287" y="1"/>
                    <a:pt x="937" y="7"/>
                    <a:pt x="590" y="18"/>
                  </a:cubicBezTo>
                  <a:cubicBezTo>
                    <a:pt x="552" y="144"/>
                    <a:pt x="515" y="269"/>
                    <a:pt x="477" y="395"/>
                  </a:cubicBezTo>
                  <a:lnTo>
                    <a:pt x="0" y="257"/>
                  </a:lnTo>
                  <a:lnTo>
                    <a:pt x="0" y="257"/>
                  </a:lnTo>
                  <a:lnTo>
                    <a:pt x="13" y="596"/>
                  </a:lnTo>
                  <a:cubicBezTo>
                    <a:pt x="507" y="572"/>
                    <a:pt x="1005" y="561"/>
                    <a:pt x="1507" y="561"/>
                  </a:cubicBezTo>
                  <a:cubicBezTo>
                    <a:pt x="3705" y="561"/>
                    <a:pt x="5971" y="784"/>
                    <a:pt x="8270" y="1223"/>
                  </a:cubicBezTo>
                  <a:cubicBezTo>
                    <a:pt x="8370" y="1047"/>
                    <a:pt x="8458" y="872"/>
                    <a:pt x="8558" y="696"/>
                  </a:cubicBezTo>
                  <a:cubicBezTo>
                    <a:pt x="6194" y="241"/>
                    <a:pt x="3876" y="1"/>
                    <a:pt x="1638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7" name="Google Shape;2087;p40"/>
            <p:cNvSpPr/>
            <p:nvPr/>
          </p:nvSpPr>
          <p:spPr>
            <a:xfrm>
              <a:off x="5979225" y="2536975"/>
              <a:ext cx="265100" cy="38200"/>
            </a:xfrm>
            <a:custGeom>
              <a:avLst/>
              <a:gdLst/>
              <a:ahLst/>
              <a:cxnLst/>
              <a:rect l="l" t="t" r="r" b="b"/>
              <a:pathLst>
                <a:path w="10604" h="1528" extrusionOk="0">
                  <a:moveTo>
                    <a:pt x="2518" y="0"/>
                  </a:moveTo>
                  <a:cubicBezTo>
                    <a:pt x="1827" y="0"/>
                    <a:pt x="1142" y="24"/>
                    <a:pt x="464" y="71"/>
                  </a:cubicBezTo>
                  <a:cubicBezTo>
                    <a:pt x="439" y="222"/>
                    <a:pt x="402" y="360"/>
                    <a:pt x="364" y="511"/>
                  </a:cubicBezTo>
                  <a:lnTo>
                    <a:pt x="0" y="423"/>
                  </a:lnTo>
                  <a:lnTo>
                    <a:pt x="13" y="674"/>
                  </a:lnTo>
                  <a:cubicBezTo>
                    <a:pt x="824" y="605"/>
                    <a:pt x="1646" y="571"/>
                    <a:pt x="2479" y="571"/>
                  </a:cubicBezTo>
                  <a:cubicBezTo>
                    <a:pt x="4997" y="571"/>
                    <a:pt x="7609" y="886"/>
                    <a:pt x="10278" y="1527"/>
                  </a:cubicBezTo>
                  <a:cubicBezTo>
                    <a:pt x="10378" y="1351"/>
                    <a:pt x="10491" y="1188"/>
                    <a:pt x="10604" y="1013"/>
                  </a:cubicBezTo>
                  <a:cubicBezTo>
                    <a:pt x="7836" y="338"/>
                    <a:pt x="5130" y="0"/>
                    <a:pt x="2518" y="0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8" name="Google Shape;2088;p40"/>
            <p:cNvSpPr/>
            <p:nvPr/>
          </p:nvSpPr>
          <p:spPr>
            <a:xfrm>
              <a:off x="5909250" y="2579525"/>
              <a:ext cx="297425" cy="49925"/>
            </a:xfrm>
            <a:custGeom>
              <a:avLst/>
              <a:gdLst/>
              <a:ahLst/>
              <a:cxnLst/>
              <a:rect l="l" t="t" r="r" b="b"/>
              <a:pathLst>
                <a:path w="11897" h="1997" extrusionOk="0">
                  <a:moveTo>
                    <a:pt x="352" y="1"/>
                  </a:moveTo>
                  <a:cubicBezTo>
                    <a:pt x="327" y="101"/>
                    <a:pt x="302" y="202"/>
                    <a:pt x="289" y="314"/>
                  </a:cubicBezTo>
                  <a:lnTo>
                    <a:pt x="13" y="264"/>
                  </a:lnTo>
                  <a:lnTo>
                    <a:pt x="1" y="553"/>
                  </a:lnTo>
                  <a:cubicBezTo>
                    <a:pt x="3376" y="741"/>
                    <a:pt x="7241" y="1231"/>
                    <a:pt x="11521" y="1996"/>
                  </a:cubicBezTo>
                  <a:cubicBezTo>
                    <a:pt x="11646" y="1833"/>
                    <a:pt x="11772" y="1670"/>
                    <a:pt x="11897" y="1494"/>
                  </a:cubicBezTo>
                  <a:cubicBezTo>
                    <a:pt x="7630" y="703"/>
                    <a:pt x="3753" y="202"/>
                    <a:pt x="352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89" name="Google Shape;2089;p40"/>
            <p:cNvSpPr/>
            <p:nvPr/>
          </p:nvSpPr>
          <p:spPr>
            <a:xfrm>
              <a:off x="5828950" y="2635375"/>
              <a:ext cx="338525" cy="43000"/>
            </a:xfrm>
            <a:custGeom>
              <a:avLst/>
              <a:gdLst/>
              <a:ahLst/>
              <a:cxnLst/>
              <a:rect l="l" t="t" r="r" b="b"/>
              <a:pathLst>
                <a:path w="13541" h="1720" extrusionOk="0">
                  <a:moveTo>
                    <a:pt x="813" y="0"/>
                  </a:moveTo>
                  <a:cubicBezTo>
                    <a:pt x="751" y="0"/>
                    <a:pt x="689" y="0"/>
                    <a:pt x="628" y="0"/>
                  </a:cubicBezTo>
                  <a:cubicBezTo>
                    <a:pt x="628" y="101"/>
                    <a:pt x="615" y="189"/>
                    <a:pt x="603" y="277"/>
                  </a:cubicBezTo>
                  <a:lnTo>
                    <a:pt x="38" y="239"/>
                  </a:lnTo>
                  <a:cubicBezTo>
                    <a:pt x="50" y="164"/>
                    <a:pt x="50" y="88"/>
                    <a:pt x="63" y="13"/>
                  </a:cubicBezTo>
                  <a:lnTo>
                    <a:pt x="0" y="13"/>
                  </a:lnTo>
                  <a:lnTo>
                    <a:pt x="13" y="578"/>
                  </a:lnTo>
                  <a:cubicBezTo>
                    <a:pt x="261" y="575"/>
                    <a:pt x="510" y="573"/>
                    <a:pt x="760" y="573"/>
                  </a:cubicBezTo>
                  <a:cubicBezTo>
                    <a:pt x="4760" y="573"/>
                    <a:pt x="8908" y="952"/>
                    <a:pt x="13101" y="1720"/>
                  </a:cubicBezTo>
                  <a:cubicBezTo>
                    <a:pt x="13252" y="1556"/>
                    <a:pt x="13390" y="1381"/>
                    <a:pt x="13540" y="1218"/>
                  </a:cubicBezTo>
                  <a:cubicBezTo>
                    <a:pt x="9213" y="414"/>
                    <a:pt x="4946" y="0"/>
                    <a:pt x="813" y="0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0" name="Google Shape;2090;p40"/>
            <p:cNvSpPr/>
            <p:nvPr/>
          </p:nvSpPr>
          <p:spPr>
            <a:xfrm>
              <a:off x="5756475" y="2687450"/>
              <a:ext cx="350750" cy="53675"/>
            </a:xfrm>
            <a:custGeom>
              <a:avLst/>
              <a:gdLst/>
              <a:ahLst/>
              <a:cxnLst/>
              <a:rect l="l" t="t" r="r" b="b"/>
              <a:pathLst>
                <a:path w="14030" h="2147" extrusionOk="0">
                  <a:moveTo>
                    <a:pt x="578" y="1"/>
                  </a:moveTo>
                  <a:cubicBezTo>
                    <a:pt x="565" y="51"/>
                    <a:pt x="565" y="101"/>
                    <a:pt x="553" y="151"/>
                  </a:cubicBezTo>
                  <a:lnTo>
                    <a:pt x="51" y="101"/>
                  </a:lnTo>
                  <a:lnTo>
                    <a:pt x="0" y="502"/>
                  </a:lnTo>
                  <a:cubicBezTo>
                    <a:pt x="1694" y="716"/>
                    <a:pt x="3464" y="917"/>
                    <a:pt x="5171" y="1117"/>
                  </a:cubicBezTo>
                  <a:cubicBezTo>
                    <a:pt x="7931" y="1431"/>
                    <a:pt x="10780" y="1745"/>
                    <a:pt x="13490" y="2146"/>
                  </a:cubicBezTo>
                  <a:cubicBezTo>
                    <a:pt x="13666" y="1983"/>
                    <a:pt x="13842" y="1820"/>
                    <a:pt x="14030" y="1657"/>
                  </a:cubicBezTo>
                  <a:cubicBezTo>
                    <a:pt x="11169" y="1218"/>
                    <a:pt x="8157" y="879"/>
                    <a:pt x="5233" y="540"/>
                  </a:cubicBezTo>
                  <a:cubicBezTo>
                    <a:pt x="3690" y="377"/>
                    <a:pt x="2109" y="189"/>
                    <a:pt x="578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1" name="Google Shape;2091;p40"/>
            <p:cNvSpPr/>
            <p:nvPr/>
          </p:nvSpPr>
          <p:spPr>
            <a:xfrm>
              <a:off x="5695925" y="2735450"/>
              <a:ext cx="348575" cy="58075"/>
            </a:xfrm>
            <a:custGeom>
              <a:avLst/>
              <a:gdLst/>
              <a:ahLst/>
              <a:cxnLst/>
              <a:rect l="l" t="t" r="r" b="b"/>
              <a:pathLst>
                <a:path w="13943" h="2323" extrusionOk="0">
                  <a:moveTo>
                    <a:pt x="113" y="1"/>
                  </a:moveTo>
                  <a:cubicBezTo>
                    <a:pt x="113" y="164"/>
                    <a:pt x="101" y="339"/>
                    <a:pt x="101" y="502"/>
                  </a:cubicBezTo>
                  <a:lnTo>
                    <a:pt x="0" y="502"/>
                  </a:lnTo>
                  <a:lnTo>
                    <a:pt x="0" y="565"/>
                  </a:lnTo>
                  <a:cubicBezTo>
                    <a:pt x="4342" y="753"/>
                    <a:pt x="8822" y="1356"/>
                    <a:pt x="13340" y="2322"/>
                  </a:cubicBezTo>
                  <a:cubicBezTo>
                    <a:pt x="13541" y="2184"/>
                    <a:pt x="13741" y="2033"/>
                    <a:pt x="13942" y="1883"/>
                  </a:cubicBezTo>
                  <a:cubicBezTo>
                    <a:pt x="9262" y="841"/>
                    <a:pt x="4618" y="201"/>
                    <a:pt x="113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2" name="Google Shape;2092;p40"/>
            <p:cNvSpPr/>
            <p:nvPr/>
          </p:nvSpPr>
          <p:spPr>
            <a:xfrm>
              <a:off x="5620625" y="2794425"/>
              <a:ext cx="338525" cy="56175"/>
            </a:xfrm>
            <a:custGeom>
              <a:avLst/>
              <a:gdLst/>
              <a:ahLst/>
              <a:cxnLst/>
              <a:rect l="l" t="t" r="r" b="b"/>
              <a:pathLst>
                <a:path w="13541" h="2247" extrusionOk="0">
                  <a:moveTo>
                    <a:pt x="490" y="1"/>
                  </a:moveTo>
                  <a:cubicBezTo>
                    <a:pt x="478" y="101"/>
                    <a:pt x="465" y="189"/>
                    <a:pt x="465" y="289"/>
                  </a:cubicBezTo>
                  <a:lnTo>
                    <a:pt x="13" y="252"/>
                  </a:lnTo>
                  <a:lnTo>
                    <a:pt x="1" y="540"/>
                  </a:lnTo>
                  <a:cubicBezTo>
                    <a:pt x="4142" y="804"/>
                    <a:pt x="8396" y="1381"/>
                    <a:pt x="12688" y="2247"/>
                  </a:cubicBezTo>
                  <a:cubicBezTo>
                    <a:pt x="13014" y="2109"/>
                    <a:pt x="13290" y="1983"/>
                    <a:pt x="13541" y="1845"/>
                  </a:cubicBezTo>
                  <a:cubicBezTo>
                    <a:pt x="9136" y="917"/>
                    <a:pt x="4757" y="302"/>
                    <a:pt x="490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3" name="Google Shape;2093;p40"/>
            <p:cNvSpPr/>
            <p:nvPr/>
          </p:nvSpPr>
          <p:spPr>
            <a:xfrm>
              <a:off x="5583300" y="2828950"/>
              <a:ext cx="266050" cy="54925"/>
            </a:xfrm>
            <a:custGeom>
              <a:avLst/>
              <a:gdLst/>
              <a:ahLst/>
              <a:cxnLst/>
              <a:rect l="l" t="t" r="r" b="b"/>
              <a:pathLst>
                <a:path w="10642" h="2197" extrusionOk="0">
                  <a:moveTo>
                    <a:pt x="302" y="0"/>
                  </a:moveTo>
                  <a:cubicBezTo>
                    <a:pt x="302" y="75"/>
                    <a:pt x="289" y="138"/>
                    <a:pt x="289" y="201"/>
                  </a:cubicBezTo>
                  <a:lnTo>
                    <a:pt x="51" y="201"/>
                  </a:lnTo>
                  <a:lnTo>
                    <a:pt x="0" y="527"/>
                  </a:lnTo>
                  <a:cubicBezTo>
                    <a:pt x="3062" y="979"/>
                    <a:pt x="6162" y="1531"/>
                    <a:pt x="9274" y="2196"/>
                  </a:cubicBezTo>
                  <a:cubicBezTo>
                    <a:pt x="9751" y="2096"/>
                    <a:pt x="10203" y="2008"/>
                    <a:pt x="10642" y="1907"/>
                  </a:cubicBezTo>
                  <a:cubicBezTo>
                    <a:pt x="7178" y="1142"/>
                    <a:pt x="3702" y="502"/>
                    <a:pt x="302" y="0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4" name="Google Shape;2094;p40"/>
            <p:cNvSpPr/>
            <p:nvPr/>
          </p:nvSpPr>
          <p:spPr>
            <a:xfrm>
              <a:off x="5536250" y="2865650"/>
              <a:ext cx="200800" cy="36725"/>
            </a:xfrm>
            <a:custGeom>
              <a:avLst/>
              <a:gdLst/>
              <a:ahLst/>
              <a:cxnLst/>
              <a:rect l="l" t="t" r="r" b="b"/>
              <a:pathLst>
                <a:path w="8032" h="1469" extrusionOk="0">
                  <a:moveTo>
                    <a:pt x="477" y="0"/>
                  </a:moveTo>
                  <a:lnTo>
                    <a:pt x="477" y="0"/>
                  </a:lnTo>
                  <a:cubicBezTo>
                    <a:pt x="489" y="113"/>
                    <a:pt x="489" y="239"/>
                    <a:pt x="515" y="364"/>
                  </a:cubicBezTo>
                  <a:lnTo>
                    <a:pt x="13" y="427"/>
                  </a:lnTo>
                  <a:lnTo>
                    <a:pt x="0" y="515"/>
                  </a:lnTo>
                  <a:cubicBezTo>
                    <a:pt x="2083" y="716"/>
                    <a:pt x="4204" y="1042"/>
                    <a:pt x="6337" y="1468"/>
                  </a:cubicBezTo>
                  <a:cubicBezTo>
                    <a:pt x="6902" y="1393"/>
                    <a:pt x="7467" y="1330"/>
                    <a:pt x="8031" y="1243"/>
                  </a:cubicBezTo>
                  <a:cubicBezTo>
                    <a:pt x="5484" y="678"/>
                    <a:pt x="2949" y="264"/>
                    <a:pt x="477" y="0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5" name="Google Shape;2095;p40"/>
            <p:cNvSpPr/>
            <p:nvPr/>
          </p:nvSpPr>
          <p:spPr>
            <a:xfrm>
              <a:off x="6261875" y="2378425"/>
              <a:ext cx="69350" cy="16675"/>
            </a:xfrm>
            <a:custGeom>
              <a:avLst/>
              <a:gdLst/>
              <a:ahLst/>
              <a:cxnLst/>
              <a:rect l="l" t="t" r="r" b="b"/>
              <a:pathLst>
                <a:path w="2774" h="667" extrusionOk="0">
                  <a:moveTo>
                    <a:pt x="352" y="1"/>
                  </a:moveTo>
                  <a:cubicBezTo>
                    <a:pt x="327" y="101"/>
                    <a:pt x="314" y="214"/>
                    <a:pt x="289" y="315"/>
                  </a:cubicBezTo>
                  <a:lnTo>
                    <a:pt x="13" y="264"/>
                  </a:lnTo>
                  <a:lnTo>
                    <a:pt x="1" y="553"/>
                  </a:lnTo>
                  <a:lnTo>
                    <a:pt x="2573" y="666"/>
                  </a:lnTo>
                  <a:cubicBezTo>
                    <a:pt x="2648" y="478"/>
                    <a:pt x="2711" y="302"/>
                    <a:pt x="2774" y="114"/>
                  </a:cubicBezTo>
                  <a:lnTo>
                    <a:pt x="352" y="1"/>
                  </a:ln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6" name="Google Shape;2096;p40"/>
            <p:cNvSpPr/>
            <p:nvPr/>
          </p:nvSpPr>
          <p:spPr>
            <a:xfrm>
              <a:off x="6255300" y="2338275"/>
              <a:ext cx="27000" cy="48025"/>
            </a:xfrm>
            <a:custGeom>
              <a:avLst/>
              <a:gdLst/>
              <a:ahLst/>
              <a:cxnLst/>
              <a:rect l="l" t="t" r="r" b="b"/>
              <a:pathLst>
                <a:path w="1080" h="1921" extrusionOk="0">
                  <a:moveTo>
                    <a:pt x="489" y="1"/>
                  </a:moveTo>
                  <a:cubicBezTo>
                    <a:pt x="289" y="591"/>
                    <a:pt x="88" y="1268"/>
                    <a:pt x="0" y="1820"/>
                  </a:cubicBezTo>
                  <a:lnTo>
                    <a:pt x="276" y="1870"/>
                  </a:lnTo>
                  <a:lnTo>
                    <a:pt x="552" y="1921"/>
                  </a:lnTo>
                  <a:cubicBezTo>
                    <a:pt x="577" y="1820"/>
                    <a:pt x="590" y="1707"/>
                    <a:pt x="615" y="1607"/>
                  </a:cubicBezTo>
                  <a:cubicBezTo>
                    <a:pt x="728" y="1105"/>
                    <a:pt x="904" y="528"/>
                    <a:pt x="1079" y="38"/>
                  </a:cubicBezTo>
                  <a:cubicBezTo>
                    <a:pt x="878" y="26"/>
                    <a:pt x="690" y="13"/>
                    <a:pt x="489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7" name="Google Shape;2097;p40"/>
            <p:cNvSpPr/>
            <p:nvPr/>
          </p:nvSpPr>
          <p:spPr>
            <a:xfrm>
              <a:off x="6220475" y="2336700"/>
              <a:ext cx="28250" cy="70300"/>
            </a:xfrm>
            <a:custGeom>
              <a:avLst/>
              <a:gdLst/>
              <a:ahLst/>
              <a:cxnLst/>
              <a:rect l="l" t="t" r="r" b="b"/>
              <a:pathLst>
                <a:path w="1130" h="2812" extrusionOk="0">
                  <a:moveTo>
                    <a:pt x="552" y="1"/>
                  </a:moveTo>
                  <a:cubicBezTo>
                    <a:pt x="339" y="842"/>
                    <a:pt x="163" y="1708"/>
                    <a:pt x="25" y="2586"/>
                  </a:cubicBezTo>
                  <a:cubicBezTo>
                    <a:pt x="13" y="2636"/>
                    <a:pt x="0" y="2674"/>
                    <a:pt x="0" y="2724"/>
                  </a:cubicBezTo>
                  <a:lnTo>
                    <a:pt x="565" y="2812"/>
                  </a:lnTo>
                  <a:cubicBezTo>
                    <a:pt x="577" y="2737"/>
                    <a:pt x="590" y="2674"/>
                    <a:pt x="602" y="2599"/>
                  </a:cubicBezTo>
                  <a:cubicBezTo>
                    <a:pt x="741" y="1720"/>
                    <a:pt x="916" y="867"/>
                    <a:pt x="1130" y="26"/>
                  </a:cubicBezTo>
                  <a:cubicBezTo>
                    <a:pt x="929" y="14"/>
                    <a:pt x="741" y="14"/>
                    <a:pt x="552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8" name="Google Shape;2098;p40"/>
            <p:cNvSpPr/>
            <p:nvPr/>
          </p:nvSpPr>
          <p:spPr>
            <a:xfrm>
              <a:off x="6133250" y="2336075"/>
              <a:ext cx="62775" cy="115175"/>
            </a:xfrm>
            <a:custGeom>
              <a:avLst/>
              <a:gdLst/>
              <a:ahLst/>
              <a:cxnLst/>
              <a:rect l="l" t="t" r="r" b="b"/>
              <a:pathLst>
                <a:path w="2511" h="4607" extrusionOk="0">
                  <a:moveTo>
                    <a:pt x="1858" y="1"/>
                  </a:moveTo>
                  <a:cubicBezTo>
                    <a:pt x="1117" y="1381"/>
                    <a:pt x="490" y="2862"/>
                    <a:pt x="1" y="4443"/>
                  </a:cubicBezTo>
                  <a:lnTo>
                    <a:pt x="51" y="4456"/>
                  </a:lnTo>
                  <a:lnTo>
                    <a:pt x="553" y="4606"/>
                  </a:lnTo>
                  <a:cubicBezTo>
                    <a:pt x="578" y="4531"/>
                    <a:pt x="603" y="4456"/>
                    <a:pt x="615" y="4380"/>
                  </a:cubicBezTo>
                  <a:cubicBezTo>
                    <a:pt x="1117" y="2824"/>
                    <a:pt x="1757" y="1356"/>
                    <a:pt x="2510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099" name="Google Shape;2099;p40"/>
            <p:cNvSpPr/>
            <p:nvPr/>
          </p:nvSpPr>
          <p:spPr>
            <a:xfrm>
              <a:off x="6063600" y="2337025"/>
              <a:ext cx="72175" cy="156875"/>
            </a:xfrm>
            <a:custGeom>
              <a:avLst/>
              <a:gdLst/>
              <a:ahLst/>
              <a:cxnLst/>
              <a:rect l="l" t="t" r="r" b="b"/>
              <a:pathLst>
                <a:path w="2887" h="6275" extrusionOk="0">
                  <a:moveTo>
                    <a:pt x="2887" y="1"/>
                  </a:moveTo>
                  <a:lnTo>
                    <a:pt x="2887" y="1"/>
                  </a:lnTo>
                  <a:cubicBezTo>
                    <a:pt x="2674" y="13"/>
                    <a:pt x="2460" y="26"/>
                    <a:pt x="2247" y="38"/>
                  </a:cubicBezTo>
                  <a:cubicBezTo>
                    <a:pt x="1343" y="1958"/>
                    <a:pt x="591" y="3991"/>
                    <a:pt x="1" y="6124"/>
                  </a:cubicBezTo>
                  <a:lnTo>
                    <a:pt x="76" y="6137"/>
                  </a:lnTo>
                  <a:lnTo>
                    <a:pt x="553" y="6275"/>
                  </a:lnTo>
                  <a:cubicBezTo>
                    <a:pt x="591" y="6149"/>
                    <a:pt x="628" y="6024"/>
                    <a:pt x="666" y="5898"/>
                  </a:cubicBezTo>
                  <a:cubicBezTo>
                    <a:pt x="1256" y="3840"/>
                    <a:pt x="1996" y="1858"/>
                    <a:pt x="2887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00" name="Google Shape;2100;p40"/>
            <p:cNvSpPr/>
            <p:nvPr/>
          </p:nvSpPr>
          <p:spPr>
            <a:xfrm>
              <a:off x="5974500" y="2342675"/>
              <a:ext cx="90075" cy="207075"/>
            </a:xfrm>
            <a:custGeom>
              <a:avLst/>
              <a:gdLst/>
              <a:ahLst/>
              <a:cxnLst/>
              <a:rect l="l" t="t" r="r" b="b"/>
              <a:pathLst>
                <a:path w="3603" h="8283" extrusionOk="0">
                  <a:moveTo>
                    <a:pt x="3602" y="0"/>
                  </a:moveTo>
                  <a:lnTo>
                    <a:pt x="3602" y="0"/>
                  </a:lnTo>
                  <a:cubicBezTo>
                    <a:pt x="3364" y="25"/>
                    <a:pt x="3138" y="51"/>
                    <a:pt x="2912" y="88"/>
                  </a:cubicBezTo>
                  <a:cubicBezTo>
                    <a:pt x="1607" y="2523"/>
                    <a:pt x="628" y="5233"/>
                    <a:pt x="1" y="8157"/>
                  </a:cubicBezTo>
                  <a:lnTo>
                    <a:pt x="189" y="8195"/>
                  </a:lnTo>
                  <a:lnTo>
                    <a:pt x="553" y="8283"/>
                  </a:lnTo>
                  <a:cubicBezTo>
                    <a:pt x="591" y="8132"/>
                    <a:pt x="628" y="7994"/>
                    <a:pt x="653" y="7843"/>
                  </a:cubicBezTo>
                  <a:cubicBezTo>
                    <a:pt x="1306" y="5007"/>
                    <a:pt x="2285" y="2372"/>
                    <a:pt x="3602" y="0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01" name="Google Shape;2101;p40"/>
            <p:cNvSpPr/>
            <p:nvPr/>
          </p:nvSpPr>
          <p:spPr>
            <a:xfrm>
              <a:off x="5902350" y="2353350"/>
              <a:ext cx="90700" cy="234050"/>
            </a:xfrm>
            <a:custGeom>
              <a:avLst/>
              <a:gdLst/>
              <a:ahLst/>
              <a:cxnLst/>
              <a:rect l="l" t="t" r="r" b="b"/>
              <a:pathLst>
                <a:path w="3628" h="9362" extrusionOk="0">
                  <a:moveTo>
                    <a:pt x="3627" y="0"/>
                  </a:moveTo>
                  <a:cubicBezTo>
                    <a:pt x="3401" y="50"/>
                    <a:pt x="3163" y="88"/>
                    <a:pt x="2924" y="138"/>
                  </a:cubicBezTo>
                  <a:cubicBezTo>
                    <a:pt x="1532" y="2886"/>
                    <a:pt x="540" y="5948"/>
                    <a:pt x="1" y="9274"/>
                  </a:cubicBezTo>
                  <a:lnTo>
                    <a:pt x="289" y="9311"/>
                  </a:lnTo>
                  <a:lnTo>
                    <a:pt x="565" y="9361"/>
                  </a:lnTo>
                  <a:cubicBezTo>
                    <a:pt x="578" y="9249"/>
                    <a:pt x="603" y="9148"/>
                    <a:pt x="628" y="9048"/>
                  </a:cubicBezTo>
                  <a:cubicBezTo>
                    <a:pt x="1193" y="5747"/>
                    <a:pt x="2197" y="2711"/>
                    <a:pt x="3627" y="0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02" name="Google Shape;2102;p40"/>
            <p:cNvSpPr/>
            <p:nvPr/>
          </p:nvSpPr>
          <p:spPr>
            <a:xfrm>
              <a:off x="5829875" y="2373725"/>
              <a:ext cx="80025" cy="268575"/>
            </a:xfrm>
            <a:custGeom>
              <a:avLst/>
              <a:gdLst/>
              <a:ahLst/>
              <a:cxnLst/>
              <a:rect l="l" t="t" r="r" b="b"/>
              <a:pathLst>
                <a:path w="3201" h="10743" extrusionOk="0">
                  <a:moveTo>
                    <a:pt x="3201" y="1"/>
                  </a:moveTo>
                  <a:lnTo>
                    <a:pt x="3201" y="1"/>
                  </a:lnTo>
                  <a:cubicBezTo>
                    <a:pt x="2962" y="76"/>
                    <a:pt x="2724" y="151"/>
                    <a:pt x="2485" y="227"/>
                  </a:cubicBezTo>
                  <a:cubicBezTo>
                    <a:pt x="1168" y="3326"/>
                    <a:pt x="340" y="6765"/>
                    <a:pt x="26" y="10479"/>
                  </a:cubicBezTo>
                  <a:cubicBezTo>
                    <a:pt x="13" y="10554"/>
                    <a:pt x="13" y="10630"/>
                    <a:pt x="1" y="10705"/>
                  </a:cubicBezTo>
                  <a:lnTo>
                    <a:pt x="566" y="10743"/>
                  </a:lnTo>
                  <a:cubicBezTo>
                    <a:pt x="578" y="10655"/>
                    <a:pt x="591" y="10567"/>
                    <a:pt x="591" y="10466"/>
                  </a:cubicBezTo>
                  <a:cubicBezTo>
                    <a:pt x="929" y="6664"/>
                    <a:pt x="1795" y="3150"/>
                    <a:pt x="3201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03" name="Google Shape;2103;p40"/>
            <p:cNvSpPr/>
            <p:nvPr/>
          </p:nvSpPr>
          <p:spPr>
            <a:xfrm>
              <a:off x="5756150" y="2405100"/>
              <a:ext cx="70300" cy="286150"/>
            </a:xfrm>
            <a:custGeom>
              <a:avLst/>
              <a:gdLst/>
              <a:ahLst/>
              <a:cxnLst/>
              <a:rect l="l" t="t" r="r" b="b"/>
              <a:pathLst>
                <a:path w="2812" h="11446" extrusionOk="0">
                  <a:moveTo>
                    <a:pt x="2812" y="1"/>
                  </a:moveTo>
                  <a:lnTo>
                    <a:pt x="2812" y="1"/>
                  </a:lnTo>
                  <a:cubicBezTo>
                    <a:pt x="2573" y="101"/>
                    <a:pt x="2347" y="214"/>
                    <a:pt x="2122" y="327"/>
                  </a:cubicBezTo>
                  <a:cubicBezTo>
                    <a:pt x="1105" y="3828"/>
                    <a:pt x="390" y="7542"/>
                    <a:pt x="1" y="11395"/>
                  </a:cubicBezTo>
                  <a:lnTo>
                    <a:pt x="64" y="11395"/>
                  </a:lnTo>
                  <a:lnTo>
                    <a:pt x="566" y="11445"/>
                  </a:lnTo>
                  <a:cubicBezTo>
                    <a:pt x="578" y="11395"/>
                    <a:pt x="578" y="11345"/>
                    <a:pt x="591" y="11295"/>
                  </a:cubicBezTo>
                  <a:cubicBezTo>
                    <a:pt x="992" y="7354"/>
                    <a:pt x="1733" y="3564"/>
                    <a:pt x="2812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04" name="Google Shape;2104;p40"/>
            <p:cNvSpPr/>
            <p:nvPr/>
          </p:nvSpPr>
          <p:spPr>
            <a:xfrm>
              <a:off x="5684325" y="2438050"/>
              <a:ext cx="79075" cy="309975"/>
            </a:xfrm>
            <a:custGeom>
              <a:avLst/>
              <a:gdLst/>
              <a:ahLst/>
              <a:cxnLst/>
              <a:rect l="l" t="t" r="r" b="b"/>
              <a:pathLst>
                <a:path w="3163" h="12399" extrusionOk="0">
                  <a:moveTo>
                    <a:pt x="3162" y="0"/>
                  </a:moveTo>
                  <a:lnTo>
                    <a:pt x="3162" y="0"/>
                  </a:lnTo>
                  <a:cubicBezTo>
                    <a:pt x="2886" y="163"/>
                    <a:pt x="2623" y="327"/>
                    <a:pt x="2372" y="502"/>
                  </a:cubicBezTo>
                  <a:cubicBezTo>
                    <a:pt x="1054" y="4141"/>
                    <a:pt x="13" y="7994"/>
                    <a:pt x="0" y="12398"/>
                  </a:cubicBezTo>
                  <a:lnTo>
                    <a:pt x="565" y="12398"/>
                  </a:lnTo>
                  <a:cubicBezTo>
                    <a:pt x="565" y="12235"/>
                    <a:pt x="577" y="12060"/>
                    <a:pt x="577" y="11897"/>
                  </a:cubicBezTo>
                  <a:cubicBezTo>
                    <a:pt x="665" y="7517"/>
                    <a:pt x="1795" y="3652"/>
                    <a:pt x="3162" y="0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05" name="Google Shape;2105;p40"/>
            <p:cNvSpPr/>
            <p:nvPr/>
          </p:nvSpPr>
          <p:spPr>
            <a:xfrm>
              <a:off x="5618125" y="2479150"/>
              <a:ext cx="86300" cy="322525"/>
            </a:xfrm>
            <a:custGeom>
              <a:avLst/>
              <a:gdLst/>
              <a:ahLst/>
              <a:cxnLst/>
              <a:rect l="l" t="t" r="r" b="b"/>
              <a:pathLst>
                <a:path w="3452" h="12901" extrusionOk="0">
                  <a:moveTo>
                    <a:pt x="3451" y="0"/>
                  </a:moveTo>
                  <a:lnTo>
                    <a:pt x="3451" y="0"/>
                  </a:lnTo>
                  <a:cubicBezTo>
                    <a:pt x="3163" y="239"/>
                    <a:pt x="2861" y="477"/>
                    <a:pt x="2585" y="728"/>
                  </a:cubicBezTo>
                  <a:cubicBezTo>
                    <a:pt x="1255" y="4493"/>
                    <a:pt x="389" y="8558"/>
                    <a:pt x="0" y="12850"/>
                  </a:cubicBezTo>
                  <a:lnTo>
                    <a:pt x="113" y="12863"/>
                  </a:lnTo>
                  <a:lnTo>
                    <a:pt x="565" y="12900"/>
                  </a:lnTo>
                  <a:cubicBezTo>
                    <a:pt x="578" y="12800"/>
                    <a:pt x="578" y="12712"/>
                    <a:pt x="590" y="12612"/>
                  </a:cubicBezTo>
                  <a:cubicBezTo>
                    <a:pt x="1029" y="8119"/>
                    <a:pt x="1983" y="3878"/>
                    <a:pt x="3451" y="0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06" name="Google Shape;2106;p40"/>
            <p:cNvSpPr/>
            <p:nvPr/>
          </p:nvSpPr>
          <p:spPr>
            <a:xfrm>
              <a:off x="5576400" y="2552250"/>
              <a:ext cx="53050" cy="281725"/>
            </a:xfrm>
            <a:custGeom>
              <a:avLst/>
              <a:gdLst/>
              <a:ahLst/>
              <a:cxnLst/>
              <a:rect l="l" t="t" r="r" b="b"/>
              <a:pathLst>
                <a:path w="2122" h="11269" extrusionOk="0">
                  <a:moveTo>
                    <a:pt x="2121" y="0"/>
                  </a:moveTo>
                  <a:cubicBezTo>
                    <a:pt x="1820" y="351"/>
                    <a:pt x="1519" y="728"/>
                    <a:pt x="1243" y="1104"/>
                  </a:cubicBezTo>
                  <a:cubicBezTo>
                    <a:pt x="465" y="4304"/>
                    <a:pt x="51" y="7705"/>
                    <a:pt x="0" y="11256"/>
                  </a:cubicBezTo>
                  <a:lnTo>
                    <a:pt x="327" y="11269"/>
                  </a:lnTo>
                  <a:lnTo>
                    <a:pt x="565" y="11269"/>
                  </a:lnTo>
                  <a:cubicBezTo>
                    <a:pt x="565" y="11206"/>
                    <a:pt x="578" y="11143"/>
                    <a:pt x="578" y="11068"/>
                  </a:cubicBezTo>
                  <a:cubicBezTo>
                    <a:pt x="640" y="7165"/>
                    <a:pt x="1167" y="3438"/>
                    <a:pt x="2121" y="0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07" name="Google Shape;2107;p40"/>
            <p:cNvSpPr/>
            <p:nvPr/>
          </p:nvSpPr>
          <p:spPr>
            <a:xfrm>
              <a:off x="5525875" y="2620625"/>
              <a:ext cx="54300" cy="256025"/>
            </a:xfrm>
            <a:custGeom>
              <a:avLst/>
              <a:gdLst/>
              <a:ahLst/>
              <a:cxnLst/>
              <a:rect l="l" t="t" r="r" b="b"/>
              <a:pathLst>
                <a:path w="2172" h="10241" extrusionOk="0">
                  <a:moveTo>
                    <a:pt x="2172" y="1"/>
                  </a:moveTo>
                  <a:lnTo>
                    <a:pt x="2172" y="1"/>
                  </a:lnTo>
                  <a:cubicBezTo>
                    <a:pt x="1720" y="741"/>
                    <a:pt x="1319" y="1519"/>
                    <a:pt x="955" y="2322"/>
                  </a:cubicBezTo>
                  <a:cubicBezTo>
                    <a:pt x="365" y="4744"/>
                    <a:pt x="1" y="7367"/>
                    <a:pt x="365" y="10240"/>
                  </a:cubicBezTo>
                  <a:lnTo>
                    <a:pt x="428" y="10228"/>
                  </a:lnTo>
                  <a:lnTo>
                    <a:pt x="930" y="10165"/>
                  </a:lnTo>
                  <a:cubicBezTo>
                    <a:pt x="904" y="10040"/>
                    <a:pt x="904" y="9914"/>
                    <a:pt x="892" y="9801"/>
                  </a:cubicBezTo>
                  <a:cubicBezTo>
                    <a:pt x="515" y="6175"/>
                    <a:pt x="1306" y="2925"/>
                    <a:pt x="2172" y="1"/>
                  </a:cubicBezTo>
                  <a:close/>
                </a:path>
              </a:pathLst>
            </a:custGeom>
            <a:solidFill>
              <a:srgbClr val="087C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08" name="Google Shape;2108;p40"/>
            <p:cNvSpPr/>
            <p:nvPr/>
          </p:nvSpPr>
          <p:spPr>
            <a:xfrm>
              <a:off x="5241025" y="1903150"/>
              <a:ext cx="430450" cy="871225"/>
            </a:xfrm>
            <a:custGeom>
              <a:avLst/>
              <a:gdLst/>
              <a:ahLst/>
              <a:cxnLst/>
              <a:rect l="l" t="t" r="r" b="b"/>
              <a:pathLst>
                <a:path w="17218" h="34849" extrusionOk="0">
                  <a:moveTo>
                    <a:pt x="3351" y="0"/>
                  </a:moveTo>
                  <a:cubicBezTo>
                    <a:pt x="314" y="7028"/>
                    <a:pt x="1" y="14796"/>
                    <a:pt x="2008" y="21785"/>
                  </a:cubicBezTo>
                  <a:cubicBezTo>
                    <a:pt x="2862" y="24747"/>
                    <a:pt x="8371" y="31774"/>
                    <a:pt x="11709" y="34849"/>
                  </a:cubicBezTo>
                  <a:cubicBezTo>
                    <a:pt x="16251" y="29101"/>
                    <a:pt x="17218" y="22137"/>
                    <a:pt x="15348" y="15988"/>
                  </a:cubicBezTo>
                  <a:cubicBezTo>
                    <a:pt x="13478" y="9839"/>
                    <a:pt x="8960" y="4443"/>
                    <a:pt x="3351" y="0"/>
                  </a:cubicBezTo>
                  <a:close/>
                </a:path>
              </a:pathLst>
            </a:custGeom>
            <a:solidFill>
              <a:srgbClr val="095E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09" name="Google Shape;2109;p40"/>
            <p:cNvSpPr/>
            <p:nvPr/>
          </p:nvSpPr>
          <p:spPr>
            <a:xfrm>
              <a:off x="5320400" y="1901575"/>
              <a:ext cx="218050" cy="873125"/>
            </a:xfrm>
            <a:custGeom>
              <a:avLst/>
              <a:gdLst/>
              <a:ahLst/>
              <a:cxnLst/>
              <a:rect l="l" t="t" r="r" b="b"/>
              <a:pathLst>
                <a:path w="8722" h="34925" extrusionOk="0">
                  <a:moveTo>
                    <a:pt x="352" y="1"/>
                  </a:moveTo>
                  <a:lnTo>
                    <a:pt x="0" y="139"/>
                  </a:lnTo>
                  <a:cubicBezTo>
                    <a:pt x="76" y="327"/>
                    <a:pt x="7643" y="19690"/>
                    <a:pt x="8345" y="34924"/>
                  </a:cubicBezTo>
                  <a:lnTo>
                    <a:pt x="8722" y="34912"/>
                  </a:lnTo>
                  <a:cubicBezTo>
                    <a:pt x="8019" y="19615"/>
                    <a:pt x="427" y="189"/>
                    <a:pt x="352" y="1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10" name="Google Shape;2110;p40"/>
            <p:cNvSpPr/>
            <p:nvPr/>
          </p:nvSpPr>
          <p:spPr>
            <a:xfrm>
              <a:off x="5300325" y="1958050"/>
              <a:ext cx="69675" cy="64650"/>
            </a:xfrm>
            <a:custGeom>
              <a:avLst/>
              <a:gdLst/>
              <a:ahLst/>
              <a:cxnLst/>
              <a:rect l="l" t="t" r="r" b="b"/>
              <a:pathLst>
                <a:path w="2787" h="2586" extrusionOk="0">
                  <a:moveTo>
                    <a:pt x="126" y="1"/>
                  </a:moveTo>
                  <a:cubicBezTo>
                    <a:pt x="88" y="126"/>
                    <a:pt x="38" y="252"/>
                    <a:pt x="0" y="377"/>
                  </a:cubicBezTo>
                  <a:cubicBezTo>
                    <a:pt x="138" y="490"/>
                    <a:pt x="264" y="603"/>
                    <a:pt x="402" y="716"/>
                  </a:cubicBezTo>
                  <a:cubicBezTo>
                    <a:pt x="1167" y="1343"/>
                    <a:pt x="1770" y="1845"/>
                    <a:pt x="2523" y="2586"/>
                  </a:cubicBezTo>
                  <a:lnTo>
                    <a:pt x="2786" y="2310"/>
                  </a:lnTo>
                  <a:cubicBezTo>
                    <a:pt x="2749" y="2272"/>
                    <a:pt x="2711" y="2222"/>
                    <a:pt x="2673" y="2184"/>
                  </a:cubicBezTo>
                  <a:cubicBezTo>
                    <a:pt x="2661" y="2209"/>
                    <a:pt x="2648" y="2222"/>
                    <a:pt x="2636" y="2234"/>
                  </a:cubicBezTo>
                  <a:lnTo>
                    <a:pt x="2309" y="2046"/>
                  </a:lnTo>
                  <a:cubicBezTo>
                    <a:pt x="2334" y="2008"/>
                    <a:pt x="2360" y="1958"/>
                    <a:pt x="2385" y="1921"/>
                  </a:cubicBezTo>
                  <a:cubicBezTo>
                    <a:pt x="1795" y="1368"/>
                    <a:pt x="1268" y="942"/>
                    <a:pt x="640" y="415"/>
                  </a:cubicBezTo>
                  <a:cubicBezTo>
                    <a:pt x="477" y="289"/>
                    <a:pt x="302" y="139"/>
                    <a:pt x="126" y="1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11" name="Google Shape;2111;p40"/>
            <p:cNvSpPr/>
            <p:nvPr/>
          </p:nvSpPr>
          <p:spPr>
            <a:xfrm>
              <a:off x="5287775" y="1999150"/>
              <a:ext cx="108575" cy="101675"/>
            </a:xfrm>
            <a:custGeom>
              <a:avLst/>
              <a:gdLst/>
              <a:ahLst/>
              <a:cxnLst/>
              <a:rect l="l" t="t" r="r" b="b"/>
              <a:pathLst>
                <a:path w="4343" h="4067" extrusionOk="0">
                  <a:moveTo>
                    <a:pt x="101" y="0"/>
                  </a:moveTo>
                  <a:cubicBezTo>
                    <a:pt x="63" y="138"/>
                    <a:pt x="38" y="264"/>
                    <a:pt x="0" y="402"/>
                  </a:cubicBezTo>
                  <a:cubicBezTo>
                    <a:pt x="1682" y="1657"/>
                    <a:pt x="2849" y="2711"/>
                    <a:pt x="4054" y="4066"/>
                  </a:cubicBezTo>
                  <a:lnTo>
                    <a:pt x="4342" y="3815"/>
                  </a:lnTo>
                  <a:cubicBezTo>
                    <a:pt x="4330" y="3790"/>
                    <a:pt x="4305" y="3765"/>
                    <a:pt x="4292" y="3753"/>
                  </a:cubicBezTo>
                  <a:lnTo>
                    <a:pt x="3991" y="3627"/>
                  </a:lnTo>
                  <a:cubicBezTo>
                    <a:pt x="4016" y="3577"/>
                    <a:pt x="4029" y="3527"/>
                    <a:pt x="4054" y="3489"/>
                  </a:cubicBezTo>
                  <a:cubicBezTo>
                    <a:pt x="2899" y="2234"/>
                    <a:pt x="1745" y="1218"/>
                    <a:pt x="101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12" name="Google Shape;2112;p40"/>
            <p:cNvSpPr/>
            <p:nvPr/>
          </p:nvSpPr>
          <p:spPr>
            <a:xfrm>
              <a:off x="5416075" y="2159775"/>
              <a:ext cx="1925" cy="2525"/>
            </a:xfrm>
            <a:custGeom>
              <a:avLst/>
              <a:gdLst/>
              <a:ahLst/>
              <a:cxnLst/>
              <a:rect l="l" t="t" r="r" b="b"/>
              <a:pathLst>
                <a:path w="77" h="101" extrusionOk="0">
                  <a:moveTo>
                    <a:pt x="39" y="0"/>
                  </a:moveTo>
                  <a:cubicBezTo>
                    <a:pt x="26" y="26"/>
                    <a:pt x="13" y="63"/>
                    <a:pt x="1" y="101"/>
                  </a:cubicBezTo>
                  <a:lnTo>
                    <a:pt x="76" y="26"/>
                  </a:lnTo>
                  <a:cubicBezTo>
                    <a:pt x="64" y="13"/>
                    <a:pt x="51" y="0"/>
                    <a:pt x="39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13" name="Google Shape;2113;p40"/>
            <p:cNvSpPr/>
            <p:nvPr/>
          </p:nvSpPr>
          <p:spPr>
            <a:xfrm>
              <a:off x="5277100" y="2043375"/>
              <a:ext cx="138375" cy="123650"/>
            </a:xfrm>
            <a:custGeom>
              <a:avLst/>
              <a:gdLst/>
              <a:ahLst/>
              <a:cxnLst/>
              <a:rect l="l" t="t" r="r" b="b"/>
              <a:pathLst>
                <a:path w="5535" h="4946" extrusionOk="0">
                  <a:moveTo>
                    <a:pt x="89" y="1"/>
                  </a:moveTo>
                  <a:cubicBezTo>
                    <a:pt x="51" y="126"/>
                    <a:pt x="26" y="264"/>
                    <a:pt x="1" y="402"/>
                  </a:cubicBezTo>
                  <a:cubicBezTo>
                    <a:pt x="2009" y="1745"/>
                    <a:pt x="3803" y="3264"/>
                    <a:pt x="5359" y="4945"/>
                  </a:cubicBezTo>
                  <a:lnTo>
                    <a:pt x="5535" y="4769"/>
                  </a:lnTo>
                  <a:lnTo>
                    <a:pt x="5196" y="4619"/>
                  </a:lnTo>
                  <a:cubicBezTo>
                    <a:pt x="5234" y="4531"/>
                    <a:pt x="5271" y="4443"/>
                    <a:pt x="5321" y="4355"/>
                  </a:cubicBezTo>
                  <a:cubicBezTo>
                    <a:pt x="3790" y="2749"/>
                    <a:pt x="2034" y="1293"/>
                    <a:pt x="89" y="1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14" name="Google Shape;2114;p40"/>
            <p:cNvSpPr/>
            <p:nvPr/>
          </p:nvSpPr>
          <p:spPr>
            <a:xfrm>
              <a:off x="5266450" y="2103625"/>
              <a:ext cx="170675" cy="150300"/>
            </a:xfrm>
            <a:custGeom>
              <a:avLst/>
              <a:gdLst/>
              <a:ahLst/>
              <a:cxnLst/>
              <a:rect l="l" t="t" r="r" b="b"/>
              <a:pathLst>
                <a:path w="6827" h="6012" extrusionOk="0">
                  <a:moveTo>
                    <a:pt x="63" y="0"/>
                  </a:moveTo>
                  <a:cubicBezTo>
                    <a:pt x="38" y="138"/>
                    <a:pt x="25" y="276"/>
                    <a:pt x="0" y="414"/>
                  </a:cubicBezTo>
                  <a:cubicBezTo>
                    <a:pt x="2623" y="1995"/>
                    <a:pt x="4869" y="3878"/>
                    <a:pt x="6701" y="6011"/>
                  </a:cubicBezTo>
                  <a:lnTo>
                    <a:pt x="6827" y="5898"/>
                  </a:lnTo>
                  <a:lnTo>
                    <a:pt x="6588" y="5773"/>
                  </a:lnTo>
                  <a:cubicBezTo>
                    <a:pt x="6638" y="5672"/>
                    <a:pt x="6689" y="5572"/>
                    <a:pt x="6739" y="5484"/>
                  </a:cubicBezTo>
                  <a:cubicBezTo>
                    <a:pt x="4894" y="3388"/>
                    <a:pt x="2648" y="1544"/>
                    <a:pt x="63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15" name="Google Shape;2115;p40"/>
            <p:cNvSpPr/>
            <p:nvPr/>
          </p:nvSpPr>
          <p:spPr>
            <a:xfrm>
              <a:off x="5260800" y="2161025"/>
              <a:ext cx="197975" cy="160350"/>
            </a:xfrm>
            <a:custGeom>
              <a:avLst/>
              <a:gdLst/>
              <a:ahLst/>
              <a:cxnLst/>
              <a:rect l="l" t="t" r="r" b="b"/>
              <a:pathLst>
                <a:path w="7919" h="6414" extrusionOk="0">
                  <a:moveTo>
                    <a:pt x="38" y="1"/>
                  </a:moveTo>
                  <a:cubicBezTo>
                    <a:pt x="25" y="151"/>
                    <a:pt x="13" y="302"/>
                    <a:pt x="0" y="440"/>
                  </a:cubicBezTo>
                  <a:cubicBezTo>
                    <a:pt x="3024" y="2498"/>
                    <a:pt x="5635" y="4506"/>
                    <a:pt x="7793" y="6413"/>
                  </a:cubicBezTo>
                  <a:lnTo>
                    <a:pt x="7919" y="6262"/>
                  </a:lnTo>
                  <a:lnTo>
                    <a:pt x="7755" y="6175"/>
                  </a:lnTo>
                  <a:cubicBezTo>
                    <a:pt x="7793" y="6099"/>
                    <a:pt x="7831" y="6037"/>
                    <a:pt x="7868" y="5974"/>
                  </a:cubicBezTo>
                  <a:cubicBezTo>
                    <a:pt x="5685" y="4066"/>
                    <a:pt x="3062" y="2059"/>
                    <a:pt x="38" y="1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16" name="Google Shape;2116;p40"/>
            <p:cNvSpPr/>
            <p:nvPr/>
          </p:nvSpPr>
          <p:spPr>
            <a:xfrm>
              <a:off x="5259525" y="2216250"/>
              <a:ext cx="221200" cy="189200"/>
            </a:xfrm>
            <a:custGeom>
              <a:avLst/>
              <a:gdLst/>
              <a:ahLst/>
              <a:cxnLst/>
              <a:rect l="l" t="t" r="r" b="b"/>
              <a:pathLst>
                <a:path w="8848" h="7568" extrusionOk="0">
                  <a:moveTo>
                    <a:pt x="1" y="0"/>
                  </a:moveTo>
                  <a:cubicBezTo>
                    <a:pt x="1" y="151"/>
                    <a:pt x="1" y="301"/>
                    <a:pt x="1" y="465"/>
                  </a:cubicBezTo>
                  <a:cubicBezTo>
                    <a:pt x="3151" y="2610"/>
                    <a:pt x="6024" y="4995"/>
                    <a:pt x="8572" y="7567"/>
                  </a:cubicBezTo>
                  <a:lnTo>
                    <a:pt x="8848" y="7304"/>
                  </a:lnTo>
                  <a:cubicBezTo>
                    <a:pt x="8823" y="7279"/>
                    <a:pt x="8798" y="7253"/>
                    <a:pt x="8773" y="7228"/>
                  </a:cubicBezTo>
                  <a:cubicBezTo>
                    <a:pt x="8748" y="7253"/>
                    <a:pt x="8722" y="7291"/>
                    <a:pt x="8697" y="7329"/>
                  </a:cubicBezTo>
                  <a:lnTo>
                    <a:pt x="8384" y="7115"/>
                  </a:lnTo>
                  <a:cubicBezTo>
                    <a:pt x="8421" y="7065"/>
                    <a:pt x="8459" y="7002"/>
                    <a:pt x="8497" y="6952"/>
                  </a:cubicBezTo>
                  <a:cubicBezTo>
                    <a:pt x="5962" y="4442"/>
                    <a:pt x="3101" y="2108"/>
                    <a:pt x="1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17" name="Google Shape;2117;p40"/>
            <p:cNvSpPr/>
            <p:nvPr/>
          </p:nvSpPr>
          <p:spPr>
            <a:xfrm>
              <a:off x="5262675" y="2292800"/>
              <a:ext cx="234050" cy="188250"/>
            </a:xfrm>
            <a:custGeom>
              <a:avLst/>
              <a:gdLst/>
              <a:ahLst/>
              <a:cxnLst/>
              <a:rect l="l" t="t" r="r" b="b"/>
              <a:pathLst>
                <a:path w="9362" h="7530" extrusionOk="0">
                  <a:moveTo>
                    <a:pt x="0" y="0"/>
                  </a:moveTo>
                  <a:cubicBezTo>
                    <a:pt x="13" y="176"/>
                    <a:pt x="26" y="339"/>
                    <a:pt x="38" y="515"/>
                  </a:cubicBezTo>
                  <a:cubicBezTo>
                    <a:pt x="1908" y="1882"/>
                    <a:pt x="3815" y="3376"/>
                    <a:pt x="5673" y="4831"/>
                  </a:cubicBezTo>
                  <a:cubicBezTo>
                    <a:pt x="6815" y="5735"/>
                    <a:pt x="7994" y="6651"/>
                    <a:pt x="9136" y="7529"/>
                  </a:cubicBezTo>
                  <a:lnTo>
                    <a:pt x="9362" y="7228"/>
                  </a:lnTo>
                  <a:lnTo>
                    <a:pt x="9362" y="7228"/>
                  </a:lnTo>
                  <a:cubicBezTo>
                    <a:pt x="9337" y="7241"/>
                    <a:pt x="9324" y="7266"/>
                    <a:pt x="9312" y="7278"/>
                  </a:cubicBezTo>
                  <a:lnTo>
                    <a:pt x="8998" y="7065"/>
                  </a:lnTo>
                  <a:cubicBezTo>
                    <a:pt x="9023" y="7040"/>
                    <a:pt x="9036" y="7015"/>
                    <a:pt x="9048" y="6990"/>
                  </a:cubicBezTo>
                  <a:cubicBezTo>
                    <a:pt x="8007" y="6187"/>
                    <a:pt x="6940" y="5346"/>
                    <a:pt x="5911" y="4530"/>
                  </a:cubicBezTo>
                  <a:cubicBezTo>
                    <a:pt x="3953" y="2999"/>
                    <a:pt x="1958" y="1431"/>
                    <a:pt x="0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18" name="Google Shape;2118;p40"/>
            <p:cNvSpPr/>
            <p:nvPr/>
          </p:nvSpPr>
          <p:spPr>
            <a:xfrm>
              <a:off x="5272075" y="2364950"/>
              <a:ext cx="235025" cy="183850"/>
            </a:xfrm>
            <a:custGeom>
              <a:avLst/>
              <a:gdLst/>
              <a:ahLst/>
              <a:cxnLst/>
              <a:rect l="l" t="t" r="r" b="b"/>
              <a:pathLst>
                <a:path w="9401" h="7354" extrusionOk="0">
                  <a:moveTo>
                    <a:pt x="1" y="0"/>
                  </a:moveTo>
                  <a:lnTo>
                    <a:pt x="1" y="0"/>
                  </a:lnTo>
                  <a:cubicBezTo>
                    <a:pt x="26" y="163"/>
                    <a:pt x="64" y="339"/>
                    <a:pt x="101" y="515"/>
                  </a:cubicBezTo>
                  <a:cubicBezTo>
                    <a:pt x="3364" y="2585"/>
                    <a:pt x="6413" y="4882"/>
                    <a:pt x="9162" y="7354"/>
                  </a:cubicBezTo>
                  <a:cubicBezTo>
                    <a:pt x="9237" y="7254"/>
                    <a:pt x="9312" y="7153"/>
                    <a:pt x="9400" y="7053"/>
                  </a:cubicBezTo>
                  <a:cubicBezTo>
                    <a:pt x="6551" y="4505"/>
                    <a:pt x="3402" y="2134"/>
                    <a:pt x="1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19" name="Google Shape;2119;p40"/>
            <p:cNvSpPr/>
            <p:nvPr/>
          </p:nvSpPr>
          <p:spPr>
            <a:xfrm>
              <a:off x="5293100" y="2453425"/>
              <a:ext cx="226225" cy="178525"/>
            </a:xfrm>
            <a:custGeom>
              <a:avLst/>
              <a:gdLst/>
              <a:ahLst/>
              <a:cxnLst/>
              <a:rect l="l" t="t" r="r" b="b"/>
              <a:pathLst>
                <a:path w="9049" h="7141" extrusionOk="0">
                  <a:moveTo>
                    <a:pt x="1" y="0"/>
                  </a:moveTo>
                  <a:lnTo>
                    <a:pt x="1" y="0"/>
                  </a:lnTo>
                  <a:cubicBezTo>
                    <a:pt x="63" y="188"/>
                    <a:pt x="139" y="402"/>
                    <a:pt x="239" y="615"/>
                  </a:cubicBezTo>
                  <a:cubicBezTo>
                    <a:pt x="3326" y="2635"/>
                    <a:pt x="6238" y="4819"/>
                    <a:pt x="8910" y="7140"/>
                  </a:cubicBezTo>
                  <a:lnTo>
                    <a:pt x="9048" y="6977"/>
                  </a:lnTo>
                  <a:lnTo>
                    <a:pt x="8772" y="6789"/>
                  </a:lnTo>
                  <a:cubicBezTo>
                    <a:pt x="8823" y="6739"/>
                    <a:pt x="8860" y="6676"/>
                    <a:pt x="8898" y="6613"/>
                  </a:cubicBezTo>
                  <a:cubicBezTo>
                    <a:pt x="6150" y="4254"/>
                    <a:pt x="3163" y="2033"/>
                    <a:pt x="1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20" name="Google Shape;2120;p40"/>
            <p:cNvSpPr/>
            <p:nvPr/>
          </p:nvSpPr>
          <p:spPr>
            <a:xfrm>
              <a:off x="5341425" y="2542825"/>
              <a:ext cx="181975" cy="133350"/>
            </a:xfrm>
            <a:custGeom>
              <a:avLst/>
              <a:gdLst/>
              <a:ahLst/>
              <a:cxnLst/>
              <a:rect l="l" t="t" r="r" b="b"/>
              <a:pathLst>
                <a:path w="7279" h="5334" extrusionOk="0">
                  <a:moveTo>
                    <a:pt x="0" y="1"/>
                  </a:moveTo>
                  <a:lnTo>
                    <a:pt x="0" y="1"/>
                  </a:lnTo>
                  <a:cubicBezTo>
                    <a:pt x="176" y="264"/>
                    <a:pt x="352" y="528"/>
                    <a:pt x="540" y="791"/>
                  </a:cubicBezTo>
                  <a:cubicBezTo>
                    <a:pt x="2811" y="2247"/>
                    <a:pt x="5020" y="3765"/>
                    <a:pt x="7141" y="5334"/>
                  </a:cubicBezTo>
                  <a:lnTo>
                    <a:pt x="7279" y="5146"/>
                  </a:lnTo>
                  <a:lnTo>
                    <a:pt x="7153" y="5045"/>
                  </a:lnTo>
                  <a:cubicBezTo>
                    <a:pt x="7191" y="5008"/>
                    <a:pt x="7216" y="4970"/>
                    <a:pt x="7241" y="4932"/>
                  </a:cubicBezTo>
                  <a:cubicBezTo>
                    <a:pt x="4932" y="3226"/>
                    <a:pt x="2497" y="1569"/>
                    <a:pt x="0" y="1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21" name="Google Shape;2121;p40"/>
            <p:cNvSpPr/>
            <p:nvPr/>
          </p:nvSpPr>
          <p:spPr>
            <a:xfrm>
              <a:off x="5399450" y="2623450"/>
              <a:ext cx="130550" cy="104175"/>
            </a:xfrm>
            <a:custGeom>
              <a:avLst/>
              <a:gdLst/>
              <a:ahLst/>
              <a:cxnLst/>
              <a:rect l="l" t="t" r="r" b="b"/>
              <a:pathLst>
                <a:path w="5222" h="4167" extrusionOk="0">
                  <a:moveTo>
                    <a:pt x="1" y="1"/>
                  </a:moveTo>
                  <a:cubicBezTo>
                    <a:pt x="239" y="302"/>
                    <a:pt x="478" y="615"/>
                    <a:pt x="716" y="917"/>
                  </a:cubicBezTo>
                  <a:cubicBezTo>
                    <a:pt x="2285" y="1946"/>
                    <a:pt x="3778" y="3025"/>
                    <a:pt x="5196" y="4167"/>
                  </a:cubicBezTo>
                  <a:lnTo>
                    <a:pt x="5221" y="4142"/>
                  </a:lnTo>
                  <a:lnTo>
                    <a:pt x="4970" y="3866"/>
                  </a:lnTo>
                  <a:cubicBezTo>
                    <a:pt x="5045" y="3803"/>
                    <a:pt x="5108" y="3740"/>
                    <a:pt x="5171" y="3665"/>
                  </a:cubicBezTo>
                  <a:cubicBezTo>
                    <a:pt x="3552" y="2372"/>
                    <a:pt x="1820" y="1143"/>
                    <a:pt x="1" y="1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22" name="Google Shape;2122;p40"/>
            <p:cNvSpPr/>
            <p:nvPr/>
          </p:nvSpPr>
          <p:spPr>
            <a:xfrm>
              <a:off x="5308475" y="1934825"/>
              <a:ext cx="43625" cy="46150"/>
            </a:xfrm>
            <a:custGeom>
              <a:avLst/>
              <a:gdLst/>
              <a:ahLst/>
              <a:cxnLst/>
              <a:rect l="l" t="t" r="r" b="b"/>
              <a:pathLst>
                <a:path w="1745" h="1846" extrusionOk="0">
                  <a:moveTo>
                    <a:pt x="139" y="1"/>
                  </a:moveTo>
                  <a:cubicBezTo>
                    <a:pt x="88" y="126"/>
                    <a:pt x="38" y="252"/>
                    <a:pt x="1" y="377"/>
                  </a:cubicBezTo>
                  <a:lnTo>
                    <a:pt x="1619" y="1846"/>
                  </a:lnTo>
                  <a:lnTo>
                    <a:pt x="1745" y="1708"/>
                  </a:lnTo>
                  <a:lnTo>
                    <a:pt x="1582" y="1607"/>
                  </a:lnTo>
                  <a:cubicBezTo>
                    <a:pt x="1619" y="1544"/>
                    <a:pt x="1657" y="1469"/>
                    <a:pt x="1695" y="1406"/>
                  </a:cubicBezTo>
                  <a:lnTo>
                    <a:pt x="139" y="1"/>
                  </a:ln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23" name="Google Shape;2123;p40"/>
            <p:cNvSpPr/>
            <p:nvPr/>
          </p:nvSpPr>
          <p:spPr>
            <a:xfrm>
              <a:off x="5348000" y="1936725"/>
              <a:ext cx="25125" cy="43000"/>
            </a:xfrm>
            <a:custGeom>
              <a:avLst/>
              <a:gdLst/>
              <a:ahLst/>
              <a:cxnLst/>
              <a:rect l="l" t="t" r="r" b="b"/>
              <a:pathLst>
                <a:path w="1005" h="1720" extrusionOk="0">
                  <a:moveTo>
                    <a:pt x="704" y="0"/>
                  </a:moveTo>
                  <a:cubicBezTo>
                    <a:pt x="528" y="427"/>
                    <a:pt x="327" y="929"/>
                    <a:pt x="114" y="1330"/>
                  </a:cubicBezTo>
                  <a:cubicBezTo>
                    <a:pt x="76" y="1393"/>
                    <a:pt x="38" y="1468"/>
                    <a:pt x="1" y="1531"/>
                  </a:cubicBezTo>
                  <a:lnTo>
                    <a:pt x="164" y="1632"/>
                  </a:lnTo>
                  <a:lnTo>
                    <a:pt x="327" y="1719"/>
                  </a:lnTo>
                  <a:cubicBezTo>
                    <a:pt x="565" y="1318"/>
                    <a:pt x="816" y="766"/>
                    <a:pt x="1005" y="264"/>
                  </a:cubicBezTo>
                  <a:cubicBezTo>
                    <a:pt x="904" y="176"/>
                    <a:pt x="804" y="88"/>
                    <a:pt x="704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24" name="Google Shape;2124;p40"/>
            <p:cNvSpPr/>
            <p:nvPr/>
          </p:nvSpPr>
          <p:spPr>
            <a:xfrm>
              <a:off x="5358050" y="1955550"/>
              <a:ext cx="36100" cy="58375"/>
            </a:xfrm>
            <a:custGeom>
              <a:avLst/>
              <a:gdLst/>
              <a:ahLst/>
              <a:cxnLst/>
              <a:rect l="l" t="t" r="r" b="b"/>
              <a:pathLst>
                <a:path w="1444" h="2335" extrusionOk="0">
                  <a:moveTo>
                    <a:pt x="1155" y="0"/>
                  </a:moveTo>
                  <a:cubicBezTo>
                    <a:pt x="829" y="678"/>
                    <a:pt x="465" y="1355"/>
                    <a:pt x="76" y="2021"/>
                  </a:cubicBezTo>
                  <a:cubicBezTo>
                    <a:pt x="51" y="2058"/>
                    <a:pt x="25" y="2108"/>
                    <a:pt x="0" y="2146"/>
                  </a:cubicBezTo>
                  <a:lnTo>
                    <a:pt x="327" y="2334"/>
                  </a:lnTo>
                  <a:cubicBezTo>
                    <a:pt x="339" y="2322"/>
                    <a:pt x="352" y="2309"/>
                    <a:pt x="364" y="2284"/>
                  </a:cubicBezTo>
                  <a:cubicBezTo>
                    <a:pt x="753" y="1631"/>
                    <a:pt x="1117" y="954"/>
                    <a:pt x="1443" y="276"/>
                  </a:cubicBezTo>
                  <a:cubicBezTo>
                    <a:pt x="1343" y="188"/>
                    <a:pt x="1255" y="88"/>
                    <a:pt x="1155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25" name="Google Shape;2125;p40"/>
            <p:cNvSpPr/>
            <p:nvPr/>
          </p:nvSpPr>
          <p:spPr>
            <a:xfrm>
              <a:off x="5387525" y="1986275"/>
              <a:ext cx="40200" cy="107325"/>
            </a:xfrm>
            <a:custGeom>
              <a:avLst/>
              <a:gdLst/>
              <a:ahLst/>
              <a:cxnLst/>
              <a:rect l="l" t="t" r="r" b="b"/>
              <a:pathLst>
                <a:path w="1608" h="4293" extrusionOk="0">
                  <a:moveTo>
                    <a:pt x="1281" y="1"/>
                  </a:moveTo>
                  <a:cubicBezTo>
                    <a:pt x="1005" y="1344"/>
                    <a:pt x="603" y="2686"/>
                    <a:pt x="64" y="4004"/>
                  </a:cubicBezTo>
                  <a:cubicBezTo>
                    <a:pt x="39" y="4042"/>
                    <a:pt x="26" y="4092"/>
                    <a:pt x="1" y="4142"/>
                  </a:cubicBezTo>
                  <a:lnTo>
                    <a:pt x="302" y="4268"/>
                  </a:lnTo>
                  <a:lnTo>
                    <a:pt x="352" y="4293"/>
                  </a:lnTo>
                  <a:cubicBezTo>
                    <a:pt x="904" y="2988"/>
                    <a:pt x="1319" y="1657"/>
                    <a:pt x="1607" y="315"/>
                  </a:cubicBezTo>
                  <a:cubicBezTo>
                    <a:pt x="1494" y="214"/>
                    <a:pt x="1394" y="101"/>
                    <a:pt x="1281" y="1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26" name="Google Shape;2126;p40"/>
            <p:cNvSpPr/>
            <p:nvPr/>
          </p:nvSpPr>
          <p:spPr>
            <a:xfrm>
              <a:off x="5406975" y="2023300"/>
              <a:ext cx="56200" cy="139625"/>
            </a:xfrm>
            <a:custGeom>
              <a:avLst/>
              <a:gdLst/>
              <a:ahLst/>
              <a:cxnLst/>
              <a:rect l="l" t="t" r="r" b="b"/>
              <a:pathLst>
                <a:path w="2248" h="5585" extrusionOk="0">
                  <a:moveTo>
                    <a:pt x="1946" y="1"/>
                  </a:moveTo>
                  <a:cubicBezTo>
                    <a:pt x="1482" y="1732"/>
                    <a:pt x="867" y="3464"/>
                    <a:pt x="126" y="5158"/>
                  </a:cubicBezTo>
                  <a:cubicBezTo>
                    <a:pt x="76" y="5246"/>
                    <a:pt x="39" y="5334"/>
                    <a:pt x="1" y="5422"/>
                  </a:cubicBezTo>
                  <a:lnTo>
                    <a:pt x="340" y="5572"/>
                  </a:lnTo>
                  <a:lnTo>
                    <a:pt x="352" y="5585"/>
                  </a:lnTo>
                  <a:cubicBezTo>
                    <a:pt x="352" y="5572"/>
                    <a:pt x="352" y="5572"/>
                    <a:pt x="365" y="5560"/>
                  </a:cubicBezTo>
                  <a:cubicBezTo>
                    <a:pt x="377" y="5522"/>
                    <a:pt x="390" y="5485"/>
                    <a:pt x="403" y="5459"/>
                  </a:cubicBezTo>
                  <a:cubicBezTo>
                    <a:pt x="1155" y="3778"/>
                    <a:pt x="1770" y="2059"/>
                    <a:pt x="2247" y="327"/>
                  </a:cubicBezTo>
                  <a:cubicBezTo>
                    <a:pt x="2147" y="214"/>
                    <a:pt x="2046" y="101"/>
                    <a:pt x="1946" y="1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27" name="Google Shape;2127;p40"/>
            <p:cNvSpPr/>
            <p:nvPr/>
          </p:nvSpPr>
          <p:spPr>
            <a:xfrm>
              <a:off x="5431150" y="2069425"/>
              <a:ext cx="72475" cy="182925"/>
            </a:xfrm>
            <a:custGeom>
              <a:avLst/>
              <a:gdLst/>
              <a:ahLst/>
              <a:cxnLst/>
              <a:rect l="l" t="t" r="r" b="b"/>
              <a:pathLst>
                <a:path w="2899" h="7317" extrusionOk="0">
                  <a:moveTo>
                    <a:pt x="2585" y="0"/>
                  </a:moveTo>
                  <a:cubicBezTo>
                    <a:pt x="2108" y="2322"/>
                    <a:pt x="1293" y="4618"/>
                    <a:pt x="151" y="6852"/>
                  </a:cubicBezTo>
                  <a:cubicBezTo>
                    <a:pt x="101" y="6940"/>
                    <a:pt x="50" y="7040"/>
                    <a:pt x="0" y="7141"/>
                  </a:cubicBezTo>
                  <a:lnTo>
                    <a:pt x="239" y="7266"/>
                  </a:lnTo>
                  <a:lnTo>
                    <a:pt x="339" y="7316"/>
                  </a:lnTo>
                  <a:cubicBezTo>
                    <a:pt x="1531" y="5070"/>
                    <a:pt x="2385" y="2736"/>
                    <a:pt x="2899" y="389"/>
                  </a:cubicBezTo>
                  <a:cubicBezTo>
                    <a:pt x="2799" y="251"/>
                    <a:pt x="2698" y="126"/>
                    <a:pt x="2585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28" name="Google Shape;2128;p40"/>
            <p:cNvSpPr/>
            <p:nvPr/>
          </p:nvSpPr>
          <p:spPr>
            <a:xfrm>
              <a:off x="5454675" y="2119000"/>
              <a:ext cx="85975" cy="201100"/>
            </a:xfrm>
            <a:custGeom>
              <a:avLst/>
              <a:gdLst/>
              <a:ahLst/>
              <a:cxnLst/>
              <a:rect l="l" t="t" r="r" b="b"/>
              <a:pathLst>
                <a:path w="3439" h="8044" extrusionOk="0">
                  <a:moveTo>
                    <a:pt x="3150" y="0"/>
                  </a:moveTo>
                  <a:cubicBezTo>
                    <a:pt x="2560" y="2610"/>
                    <a:pt x="1544" y="5183"/>
                    <a:pt x="113" y="7655"/>
                  </a:cubicBezTo>
                  <a:cubicBezTo>
                    <a:pt x="76" y="7718"/>
                    <a:pt x="38" y="7780"/>
                    <a:pt x="0" y="7856"/>
                  </a:cubicBezTo>
                  <a:lnTo>
                    <a:pt x="164" y="7943"/>
                  </a:lnTo>
                  <a:lnTo>
                    <a:pt x="327" y="8044"/>
                  </a:lnTo>
                  <a:cubicBezTo>
                    <a:pt x="1782" y="5584"/>
                    <a:pt x="2824" y="3024"/>
                    <a:pt x="3439" y="427"/>
                  </a:cubicBezTo>
                  <a:cubicBezTo>
                    <a:pt x="3338" y="289"/>
                    <a:pt x="3251" y="138"/>
                    <a:pt x="3150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29" name="Google Shape;2129;p40"/>
            <p:cNvSpPr/>
            <p:nvPr/>
          </p:nvSpPr>
          <p:spPr>
            <a:xfrm>
              <a:off x="5469100" y="2182050"/>
              <a:ext cx="110150" cy="217425"/>
            </a:xfrm>
            <a:custGeom>
              <a:avLst/>
              <a:gdLst/>
              <a:ahLst/>
              <a:cxnLst/>
              <a:rect l="l" t="t" r="r" b="b"/>
              <a:pathLst>
                <a:path w="4406" h="8697" extrusionOk="0">
                  <a:moveTo>
                    <a:pt x="4154" y="0"/>
                  </a:moveTo>
                  <a:cubicBezTo>
                    <a:pt x="3314" y="2874"/>
                    <a:pt x="1958" y="5672"/>
                    <a:pt x="114" y="8320"/>
                  </a:cubicBezTo>
                  <a:cubicBezTo>
                    <a:pt x="76" y="8370"/>
                    <a:pt x="38" y="8433"/>
                    <a:pt x="1" y="8483"/>
                  </a:cubicBezTo>
                  <a:lnTo>
                    <a:pt x="314" y="8697"/>
                  </a:lnTo>
                  <a:cubicBezTo>
                    <a:pt x="339" y="8659"/>
                    <a:pt x="365" y="8621"/>
                    <a:pt x="390" y="8596"/>
                  </a:cubicBezTo>
                  <a:cubicBezTo>
                    <a:pt x="2197" y="5999"/>
                    <a:pt x="3552" y="3276"/>
                    <a:pt x="4405" y="477"/>
                  </a:cubicBezTo>
                  <a:cubicBezTo>
                    <a:pt x="4330" y="327"/>
                    <a:pt x="4242" y="164"/>
                    <a:pt x="4154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30" name="Google Shape;2130;p40"/>
            <p:cNvSpPr/>
            <p:nvPr/>
          </p:nvSpPr>
          <p:spPr>
            <a:xfrm>
              <a:off x="5487625" y="2252325"/>
              <a:ext cx="123925" cy="222450"/>
            </a:xfrm>
            <a:custGeom>
              <a:avLst/>
              <a:gdLst/>
              <a:ahLst/>
              <a:cxnLst/>
              <a:rect l="l" t="t" r="r" b="b"/>
              <a:pathLst>
                <a:path w="4957" h="8898" extrusionOk="0">
                  <a:moveTo>
                    <a:pt x="4769" y="0"/>
                  </a:moveTo>
                  <a:cubicBezTo>
                    <a:pt x="3514" y="2949"/>
                    <a:pt x="1933" y="5836"/>
                    <a:pt x="50" y="8609"/>
                  </a:cubicBezTo>
                  <a:cubicBezTo>
                    <a:pt x="38" y="8634"/>
                    <a:pt x="25" y="8659"/>
                    <a:pt x="0" y="8684"/>
                  </a:cubicBezTo>
                  <a:lnTo>
                    <a:pt x="314" y="8897"/>
                  </a:lnTo>
                  <a:cubicBezTo>
                    <a:pt x="326" y="8885"/>
                    <a:pt x="339" y="8860"/>
                    <a:pt x="364" y="8847"/>
                  </a:cubicBezTo>
                  <a:cubicBezTo>
                    <a:pt x="2171" y="6149"/>
                    <a:pt x="3714" y="3351"/>
                    <a:pt x="4957" y="502"/>
                  </a:cubicBezTo>
                  <a:cubicBezTo>
                    <a:pt x="4894" y="339"/>
                    <a:pt x="4831" y="176"/>
                    <a:pt x="4769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31" name="Google Shape;2131;p40"/>
            <p:cNvSpPr/>
            <p:nvPr/>
          </p:nvSpPr>
          <p:spPr>
            <a:xfrm>
              <a:off x="5500800" y="2311625"/>
              <a:ext cx="130825" cy="243775"/>
            </a:xfrm>
            <a:custGeom>
              <a:avLst/>
              <a:gdLst/>
              <a:ahLst/>
              <a:cxnLst/>
              <a:rect l="l" t="t" r="r" b="b"/>
              <a:pathLst>
                <a:path w="5233" h="9751" extrusionOk="0">
                  <a:moveTo>
                    <a:pt x="5057" y="0"/>
                  </a:moveTo>
                  <a:cubicBezTo>
                    <a:pt x="3928" y="3175"/>
                    <a:pt x="2547" y="6325"/>
                    <a:pt x="251" y="9186"/>
                  </a:cubicBezTo>
                  <a:cubicBezTo>
                    <a:pt x="163" y="9286"/>
                    <a:pt x="88" y="9387"/>
                    <a:pt x="13" y="9487"/>
                  </a:cubicBezTo>
                  <a:cubicBezTo>
                    <a:pt x="0" y="9487"/>
                    <a:pt x="0" y="9500"/>
                    <a:pt x="0" y="9500"/>
                  </a:cubicBezTo>
                  <a:lnTo>
                    <a:pt x="289" y="9750"/>
                  </a:lnTo>
                  <a:cubicBezTo>
                    <a:pt x="2648" y="6902"/>
                    <a:pt x="4078" y="3790"/>
                    <a:pt x="5233" y="653"/>
                  </a:cubicBezTo>
                  <a:cubicBezTo>
                    <a:pt x="5183" y="427"/>
                    <a:pt x="5120" y="213"/>
                    <a:pt x="5057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32" name="Google Shape;2132;p40"/>
            <p:cNvSpPr/>
            <p:nvPr/>
          </p:nvSpPr>
          <p:spPr>
            <a:xfrm>
              <a:off x="5512400" y="2373425"/>
              <a:ext cx="131475" cy="255075"/>
            </a:xfrm>
            <a:custGeom>
              <a:avLst/>
              <a:gdLst/>
              <a:ahLst/>
              <a:cxnLst/>
              <a:rect l="l" t="t" r="r" b="b"/>
              <a:pathLst>
                <a:path w="5259" h="10203" extrusionOk="0">
                  <a:moveTo>
                    <a:pt x="5145" y="0"/>
                  </a:moveTo>
                  <a:cubicBezTo>
                    <a:pt x="3953" y="3376"/>
                    <a:pt x="2272" y="6676"/>
                    <a:pt x="126" y="9813"/>
                  </a:cubicBezTo>
                  <a:cubicBezTo>
                    <a:pt x="88" y="9876"/>
                    <a:pt x="51" y="9939"/>
                    <a:pt x="0" y="9989"/>
                  </a:cubicBezTo>
                  <a:lnTo>
                    <a:pt x="276" y="10177"/>
                  </a:lnTo>
                  <a:lnTo>
                    <a:pt x="314" y="10202"/>
                  </a:lnTo>
                  <a:cubicBezTo>
                    <a:pt x="2397" y="7191"/>
                    <a:pt x="4041" y="4041"/>
                    <a:pt x="5258" y="816"/>
                  </a:cubicBezTo>
                  <a:cubicBezTo>
                    <a:pt x="5221" y="552"/>
                    <a:pt x="5183" y="276"/>
                    <a:pt x="5145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33" name="Google Shape;2133;p40"/>
            <p:cNvSpPr/>
            <p:nvPr/>
          </p:nvSpPr>
          <p:spPr>
            <a:xfrm>
              <a:off x="5520250" y="2465975"/>
              <a:ext cx="126750" cy="208950"/>
            </a:xfrm>
            <a:custGeom>
              <a:avLst/>
              <a:gdLst/>
              <a:ahLst/>
              <a:cxnLst/>
              <a:rect l="l" t="t" r="r" b="b"/>
              <a:pathLst>
                <a:path w="5070" h="8358" extrusionOk="0">
                  <a:moveTo>
                    <a:pt x="5070" y="0"/>
                  </a:moveTo>
                  <a:lnTo>
                    <a:pt x="5070" y="0"/>
                  </a:lnTo>
                  <a:cubicBezTo>
                    <a:pt x="3802" y="2786"/>
                    <a:pt x="2133" y="5471"/>
                    <a:pt x="88" y="8006"/>
                  </a:cubicBezTo>
                  <a:cubicBezTo>
                    <a:pt x="63" y="8044"/>
                    <a:pt x="38" y="8082"/>
                    <a:pt x="0" y="8119"/>
                  </a:cubicBezTo>
                  <a:lnTo>
                    <a:pt x="126" y="8220"/>
                  </a:lnTo>
                  <a:lnTo>
                    <a:pt x="301" y="8358"/>
                  </a:lnTo>
                  <a:cubicBezTo>
                    <a:pt x="2196" y="6011"/>
                    <a:pt x="3777" y="3551"/>
                    <a:pt x="5020" y="1004"/>
                  </a:cubicBezTo>
                  <a:cubicBezTo>
                    <a:pt x="5045" y="678"/>
                    <a:pt x="5070" y="339"/>
                    <a:pt x="5070" y="0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34" name="Google Shape;2134;p40"/>
            <p:cNvSpPr/>
            <p:nvPr/>
          </p:nvSpPr>
          <p:spPr>
            <a:xfrm>
              <a:off x="5523700" y="2541250"/>
              <a:ext cx="115775" cy="186075"/>
            </a:xfrm>
            <a:custGeom>
              <a:avLst/>
              <a:gdLst/>
              <a:ahLst/>
              <a:cxnLst/>
              <a:rect l="l" t="t" r="r" b="b"/>
              <a:pathLst>
                <a:path w="4631" h="7443" extrusionOk="0">
                  <a:moveTo>
                    <a:pt x="4631" y="1"/>
                  </a:moveTo>
                  <a:lnTo>
                    <a:pt x="4631" y="1"/>
                  </a:lnTo>
                  <a:cubicBezTo>
                    <a:pt x="3602" y="2373"/>
                    <a:pt x="2347" y="4882"/>
                    <a:pt x="201" y="6953"/>
                  </a:cubicBezTo>
                  <a:cubicBezTo>
                    <a:pt x="138" y="7028"/>
                    <a:pt x="75" y="7091"/>
                    <a:pt x="0" y="7154"/>
                  </a:cubicBezTo>
                  <a:lnTo>
                    <a:pt x="251" y="7430"/>
                  </a:lnTo>
                  <a:lnTo>
                    <a:pt x="264" y="7442"/>
                  </a:lnTo>
                  <a:cubicBezTo>
                    <a:pt x="2071" y="5748"/>
                    <a:pt x="3275" y="3765"/>
                    <a:pt x="4229" y="1795"/>
                  </a:cubicBezTo>
                  <a:cubicBezTo>
                    <a:pt x="4392" y="1205"/>
                    <a:pt x="4530" y="603"/>
                    <a:pt x="4631" y="1"/>
                  </a:cubicBezTo>
                  <a:close/>
                </a:path>
              </a:pathLst>
            </a:custGeom>
            <a:solidFill>
              <a:srgbClr val="0543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35" name="Google Shape;2135;p40"/>
            <p:cNvSpPr/>
            <p:nvPr/>
          </p:nvSpPr>
          <p:spPr>
            <a:xfrm>
              <a:off x="5958825" y="1937025"/>
              <a:ext cx="16650" cy="16650"/>
            </a:xfrm>
            <a:custGeom>
              <a:avLst/>
              <a:gdLst/>
              <a:ahLst/>
              <a:cxnLst/>
              <a:rect l="l" t="t" r="r" b="b"/>
              <a:pathLst>
                <a:path w="666" h="666" extrusionOk="0">
                  <a:moveTo>
                    <a:pt x="339" y="1"/>
                  </a:moveTo>
                  <a:cubicBezTo>
                    <a:pt x="151" y="1"/>
                    <a:pt x="0" y="151"/>
                    <a:pt x="0" y="327"/>
                  </a:cubicBezTo>
                  <a:cubicBezTo>
                    <a:pt x="0" y="515"/>
                    <a:pt x="151" y="666"/>
                    <a:pt x="339" y="666"/>
                  </a:cubicBezTo>
                  <a:cubicBezTo>
                    <a:pt x="527" y="666"/>
                    <a:pt x="665" y="515"/>
                    <a:pt x="665" y="327"/>
                  </a:cubicBezTo>
                  <a:cubicBezTo>
                    <a:pt x="665" y="151"/>
                    <a:pt x="527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36" name="Google Shape;2136;p40"/>
            <p:cNvSpPr/>
            <p:nvPr/>
          </p:nvSpPr>
          <p:spPr>
            <a:xfrm>
              <a:off x="5294050" y="1783625"/>
              <a:ext cx="16950" cy="16650"/>
            </a:xfrm>
            <a:custGeom>
              <a:avLst/>
              <a:gdLst/>
              <a:ahLst/>
              <a:cxnLst/>
              <a:rect l="l" t="t" r="r" b="b"/>
              <a:pathLst>
                <a:path w="678" h="666" extrusionOk="0">
                  <a:moveTo>
                    <a:pt x="339" y="0"/>
                  </a:moveTo>
                  <a:cubicBezTo>
                    <a:pt x="151" y="0"/>
                    <a:pt x="0" y="151"/>
                    <a:pt x="0" y="339"/>
                  </a:cubicBezTo>
                  <a:cubicBezTo>
                    <a:pt x="0" y="515"/>
                    <a:pt x="151" y="665"/>
                    <a:pt x="339" y="665"/>
                  </a:cubicBezTo>
                  <a:cubicBezTo>
                    <a:pt x="527" y="665"/>
                    <a:pt x="678" y="515"/>
                    <a:pt x="678" y="339"/>
                  </a:cubicBezTo>
                  <a:cubicBezTo>
                    <a:pt x="678" y="151"/>
                    <a:pt x="527" y="0"/>
                    <a:pt x="3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37" name="Google Shape;2137;p40"/>
            <p:cNvSpPr/>
            <p:nvPr/>
          </p:nvSpPr>
          <p:spPr>
            <a:xfrm>
              <a:off x="5216250" y="2062825"/>
              <a:ext cx="16650" cy="16650"/>
            </a:xfrm>
            <a:custGeom>
              <a:avLst/>
              <a:gdLst/>
              <a:ahLst/>
              <a:cxnLst/>
              <a:rect l="l" t="t" r="r" b="b"/>
              <a:pathLst>
                <a:path w="666" h="666" extrusionOk="0">
                  <a:moveTo>
                    <a:pt x="327" y="1"/>
                  </a:moveTo>
                  <a:cubicBezTo>
                    <a:pt x="151" y="1"/>
                    <a:pt x="0" y="151"/>
                    <a:pt x="0" y="340"/>
                  </a:cubicBezTo>
                  <a:cubicBezTo>
                    <a:pt x="0" y="515"/>
                    <a:pt x="151" y="666"/>
                    <a:pt x="327" y="666"/>
                  </a:cubicBezTo>
                  <a:cubicBezTo>
                    <a:pt x="515" y="666"/>
                    <a:pt x="665" y="515"/>
                    <a:pt x="665" y="340"/>
                  </a:cubicBezTo>
                  <a:cubicBezTo>
                    <a:pt x="665" y="151"/>
                    <a:pt x="515" y="1"/>
                    <a:pt x="3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38" name="Google Shape;2138;p40"/>
            <p:cNvSpPr/>
            <p:nvPr/>
          </p:nvSpPr>
          <p:spPr>
            <a:xfrm>
              <a:off x="6383275" y="2446525"/>
              <a:ext cx="16975" cy="16650"/>
            </a:xfrm>
            <a:custGeom>
              <a:avLst/>
              <a:gdLst/>
              <a:ahLst/>
              <a:cxnLst/>
              <a:rect l="l" t="t" r="r" b="b"/>
              <a:pathLst>
                <a:path w="679" h="666" extrusionOk="0">
                  <a:moveTo>
                    <a:pt x="340" y="0"/>
                  </a:moveTo>
                  <a:cubicBezTo>
                    <a:pt x="152" y="0"/>
                    <a:pt x="1" y="151"/>
                    <a:pt x="1" y="339"/>
                  </a:cubicBezTo>
                  <a:cubicBezTo>
                    <a:pt x="1" y="515"/>
                    <a:pt x="152" y="665"/>
                    <a:pt x="340" y="665"/>
                  </a:cubicBezTo>
                  <a:cubicBezTo>
                    <a:pt x="528" y="665"/>
                    <a:pt x="679" y="515"/>
                    <a:pt x="679" y="339"/>
                  </a:cubicBezTo>
                  <a:cubicBezTo>
                    <a:pt x="679" y="151"/>
                    <a:pt x="528" y="0"/>
                    <a:pt x="3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39" name="Google Shape;2139;p40"/>
            <p:cNvSpPr/>
            <p:nvPr/>
          </p:nvSpPr>
          <p:spPr>
            <a:xfrm>
              <a:off x="6216700" y="2429250"/>
              <a:ext cx="16650" cy="16650"/>
            </a:xfrm>
            <a:custGeom>
              <a:avLst/>
              <a:gdLst/>
              <a:ahLst/>
              <a:cxnLst/>
              <a:rect l="l" t="t" r="r" b="b"/>
              <a:pathLst>
                <a:path w="666" h="666" extrusionOk="0">
                  <a:moveTo>
                    <a:pt x="327" y="1"/>
                  </a:moveTo>
                  <a:cubicBezTo>
                    <a:pt x="151" y="1"/>
                    <a:pt x="1" y="151"/>
                    <a:pt x="1" y="340"/>
                  </a:cubicBezTo>
                  <a:cubicBezTo>
                    <a:pt x="1" y="515"/>
                    <a:pt x="151" y="666"/>
                    <a:pt x="327" y="666"/>
                  </a:cubicBezTo>
                  <a:cubicBezTo>
                    <a:pt x="515" y="666"/>
                    <a:pt x="666" y="515"/>
                    <a:pt x="666" y="340"/>
                  </a:cubicBezTo>
                  <a:cubicBezTo>
                    <a:pt x="666" y="151"/>
                    <a:pt x="515" y="1"/>
                    <a:pt x="3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40" name="Google Shape;2140;p40"/>
            <p:cNvSpPr/>
            <p:nvPr/>
          </p:nvSpPr>
          <p:spPr>
            <a:xfrm>
              <a:off x="5774350" y="2239150"/>
              <a:ext cx="16650" cy="16950"/>
            </a:xfrm>
            <a:custGeom>
              <a:avLst/>
              <a:gdLst/>
              <a:ahLst/>
              <a:cxnLst/>
              <a:rect l="l" t="t" r="r" b="b"/>
              <a:pathLst>
                <a:path w="666" h="678" extrusionOk="0">
                  <a:moveTo>
                    <a:pt x="327" y="0"/>
                  </a:moveTo>
                  <a:cubicBezTo>
                    <a:pt x="151" y="0"/>
                    <a:pt x="1" y="151"/>
                    <a:pt x="1" y="339"/>
                  </a:cubicBezTo>
                  <a:cubicBezTo>
                    <a:pt x="1" y="527"/>
                    <a:pt x="151" y="678"/>
                    <a:pt x="327" y="678"/>
                  </a:cubicBezTo>
                  <a:cubicBezTo>
                    <a:pt x="515" y="678"/>
                    <a:pt x="666" y="527"/>
                    <a:pt x="666" y="339"/>
                  </a:cubicBezTo>
                  <a:cubicBezTo>
                    <a:pt x="666" y="151"/>
                    <a:pt x="515" y="0"/>
                    <a:pt x="3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41" name="Google Shape;2141;p40"/>
            <p:cNvSpPr/>
            <p:nvPr/>
          </p:nvSpPr>
          <p:spPr>
            <a:xfrm>
              <a:off x="5313800" y="2538425"/>
              <a:ext cx="16675" cy="16975"/>
            </a:xfrm>
            <a:custGeom>
              <a:avLst/>
              <a:gdLst/>
              <a:ahLst/>
              <a:cxnLst/>
              <a:rect l="l" t="t" r="r" b="b"/>
              <a:pathLst>
                <a:path w="667" h="679" extrusionOk="0">
                  <a:moveTo>
                    <a:pt x="340" y="1"/>
                  </a:moveTo>
                  <a:cubicBezTo>
                    <a:pt x="152" y="1"/>
                    <a:pt x="1" y="151"/>
                    <a:pt x="1" y="340"/>
                  </a:cubicBezTo>
                  <a:cubicBezTo>
                    <a:pt x="1" y="528"/>
                    <a:pt x="152" y="678"/>
                    <a:pt x="340" y="678"/>
                  </a:cubicBezTo>
                  <a:cubicBezTo>
                    <a:pt x="528" y="678"/>
                    <a:pt x="666" y="528"/>
                    <a:pt x="666" y="340"/>
                  </a:cubicBezTo>
                  <a:cubicBezTo>
                    <a:pt x="666" y="151"/>
                    <a:pt x="528" y="1"/>
                    <a:pt x="3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42" name="Google Shape;2142;p40"/>
            <p:cNvSpPr/>
            <p:nvPr/>
          </p:nvSpPr>
          <p:spPr>
            <a:xfrm>
              <a:off x="6219850" y="2200550"/>
              <a:ext cx="16950" cy="16650"/>
            </a:xfrm>
            <a:custGeom>
              <a:avLst/>
              <a:gdLst/>
              <a:ahLst/>
              <a:cxnLst/>
              <a:rect l="l" t="t" r="r" b="b"/>
              <a:pathLst>
                <a:path w="678" h="666" extrusionOk="0">
                  <a:moveTo>
                    <a:pt x="339" y="1"/>
                  </a:moveTo>
                  <a:cubicBezTo>
                    <a:pt x="151" y="1"/>
                    <a:pt x="0" y="151"/>
                    <a:pt x="0" y="340"/>
                  </a:cubicBezTo>
                  <a:cubicBezTo>
                    <a:pt x="0" y="528"/>
                    <a:pt x="151" y="666"/>
                    <a:pt x="339" y="666"/>
                  </a:cubicBezTo>
                  <a:cubicBezTo>
                    <a:pt x="527" y="666"/>
                    <a:pt x="678" y="528"/>
                    <a:pt x="678" y="340"/>
                  </a:cubicBezTo>
                  <a:cubicBezTo>
                    <a:pt x="678" y="151"/>
                    <a:pt x="527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43" name="Google Shape;2143;p40"/>
            <p:cNvSpPr/>
            <p:nvPr/>
          </p:nvSpPr>
          <p:spPr>
            <a:xfrm>
              <a:off x="5774350" y="1892475"/>
              <a:ext cx="10375" cy="10075"/>
            </a:xfrm>
            <a:custGeom>
              <a:avLst/>
              <a:gdLst/>
              <a:ahLst/>
              <a:cxnLst/>
              <a:rect l="l" t="t" r="r" b="b"/>
              <a:pathLst>
                <a:path w="415" h="403" extrusionOk="0">
                  <a:moveTo>
                    <a:pt x="214" y="1"/>
                  </a:moveTo>
                  <a:cubicBezTo>
                    <a:pt x="101" y="1"/>
                    <a:pt x="1" y="89"/>
                    <a:pt x="1" y="202"/>
                  </a:cubicBezTo>
                  <a:cubicBezTo>
                    <a:pt x="1" y="315"/>
                    <a:pt x="101" y="402"/>
                    <a:pt x="214" y="402"/>
                  </a:cubicBezTo>
                  <a:cubicBezTo>
                    <a:pt x="327" y="402"/>
                    <a:pt x="415" y="315"/>
                    <a:pt x="415" y="202"/>
                  </a:cubicBezTo>
                  <a:cubicBezTo>
                    <a:pt x="415" y="89"/>
                    <a:pt x="327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44" name="Google Shape;2144;p40"/>
            <p:cNvSpPr/>
            <p:nvPr/>
          </p:nvSpPr>
          <p:spPr>
            <a:xfrm>
              <a:off x="6158975" y="2119925"/>
              <a:ext cx="10375" cy="10075"/>
            </a:xfrm>
            <a:custGeom>
              <a:avLst/>
              <a:gdLst/>
              <a:ahLst/>
              <a:cxnLst/>
              <a:rect l="l" t="t" r="r" b="b"/>
              <a:pathLst>
                <a:path w="415" h="403" extrusionOk="0">
                  <a:moveTo>
                    <a:pt x="201" y="1"/>
                  </a:moveTo>
                  <a:cubicBezTo>
                    <a:pt x="88" y="1"/>
                    <a:pt x="1" y="89"/>
                    <a:pt x="1" y="202"/>
                  </a:cubicBezTo>
                  <a:cubicBezTo>
                    <a:pt x="1" y="314"/>
                    <a:pt x="88" y="402"/>
                    <a:pt x="201" y="402"/>
                  </a:cubicBezTo>
                  <a:cubicBezTo>
                    <a:pt x="314" y="402"/>
                    <a:pt x="415" y="314"/>
                    <a:pt x="415" y="202"/>
                  </a:cubicBezTo>
                  <a:cubicBezTo>
                    <a:pt x="415" y="89"/>
                    <a:pt x="314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45" name="Google Shape;2145;p40"/>
            <p:cNvSpPr/>
            <p:nvPr/>
          </p:nvSpPr>
          <p:spPr>
            <a:xfrm>
              <a:off x="5902675" y="1722450"/>
              <a:ext cx="10375" cy="10375"/>
            </a:xfrm>
            <a:custGeom>
              <a:avLst/>
              <a:gdLst/>
              <a:ahLst/>
              <a:cxnLst/>
              <a:rect l="l" t="t" r="r" b="b"/>
              <a:pathLst>
                <a:path w="415" h="415" extrusionOk="0">
                  <a:moveTo>
                    <a:pt x="201" y="0"/>
                  </a:moveTo>
                  <a:cubicBezTo>
                    <a:pt x="88" y="0"/>
                    <a:pt x="0" y="101"/>
                    <a:pt x="0" y="214"/>
                  </a:cubicBezTo>
                  <a:cubicBezTo>
                    <a:pt x="0" y="327"/>
                    <a:pt x="88" y="414"/>
                    <a:pt x="201" y="414"/>
                  </a:cubicBezTo>
                  <a:cubicBezTo>
                    <a:pt x="314" y="414"/>
                    <a:pt x="414" y="327"/>
                    <a:pt x="414" y="214"/>
                  </a:cubicBezTo>
                  <a:cubicBezTo>
                    <a:pt x="414" y="101"/>
                    <a:pt x="314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46" name="Google Shape;2146;p40"/>
            <p:cNvSpPr/>
            <p:nvPr/>
          </p:nvSpPr>
          <p:spPr>
            <a:xfrm>
              <a:off x="5673025" y="1921650"/>
              <a:ext cx="8175" cy="8200"/>
            </a:xfrm>
            <a:custGeom>
              <a:avLst/>
              <a:gdLst/>
              <a:ahLst/>
              <a:cxnLst/>
              <a:rect l="l" t="t" r="r" b="b"/>
              <a:pathLst>
                <a:path w="327" h="328" extrusionOk="0">
                  <a:moveTo>
                    <a:pt x="164" y="1"/>
                  </a:moveTo>
                  <a:cubicBezTo>
                    <a:pt x="76" y="1"/>
                    <a:pt x="0" y="76"/>
                    <a:pt x="0" y="164"/>
                  </a:cubicBezTo>
                  <a:cubicBezTo>
                    <a:pt x="0" y="252"/>
                    <a:pt x="76" y="327"/>
                    <a:pt x="164" y="327"/>
                  </a:cubicBezTo>
                  <a:cubicBezTo>
                    <a:pt x="251" y="327"/>
                    <a:pt x="327" y="252"/>
                    <a:pt x="327" y="164"/>
                  </a:cubicBezTo>
                  <a:cubicBezTo>
                    <a:pt x="327" y="76"/>
                    <a:pt x="25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47" name="Google Shape;2147;p40"/>
            <p:cNvSpPr/>
            <p:nvPr/>
          </p:nvSpPr>
          <p:spPr>
            <a:xfrm>
              <a:off x="5925875" y="2681800"/>
              <a:ext cx="7875" cy="8175"/>
            </a:xfrm>
            <a:custGeom>
              <a:avLst/>
              <a:gdLst/>
              <a:ahLst/>
              <a:cxnLst/>
              <a:rect l="l" t="t" r="r" b="b"/>
              <a:pathLst>
                <a:path w="315" h="327" extrusionOk="0">
                  <a:moveTo>
                    <a:pt x="151" y="1"/>
                  </a:moveTo>
                  <a:cubicBezTo>
                    <a:pt x="64" y="1"/>
                    <a:pt x="1" y="76"/>
                    <a:pt x="1" y="164"/>
                  </a:cubicBezTo>
                  <a:cubicBezTo>
                    <a:pt x="1" y="252"/>
                    <a:pt x="64" y="327"/>
                    <a:pt x="151" y="327"/>
                  </a:cubicBezTo>
                  <a:cubicBezTo>
                    <a:pt x="252" y="327"/>
                    <a:pt x="314" y="252"/>
                    <a:pt x="314" y="164"/>
                  </a:cubicBezTo>
                  <a:cubicBezTo>
                    <a:pt x="314" y="76"/>
                    <a:pt x="252" y="1"/>
                    <a:pt x="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48" name="Google Shape;2148;p40"/>
            <p:cNvSpPr/>
            <p:nvPr/>
          </p:nvSpPr>
          <p:spPr>
            <a:xfrm>
              <a:off x="6121650" y="2663600"/>
              <a:ext cx="7850" cy="8200"/>
            </a:xfrm>
            <a:custGeom>
              <a:avLst/>
              <a:gdLst/>
              <a:ahLst/>
              <a:cxnLst/>
              <a:rect l="l" t="t" r="r" b="b"/>
              <a:pathLst>
                <a:path w="314" h="328" extrusionOk="0">
                  <a:moveTo>
                    <a:pt x="163" y="1"/>
                  </a:moveTo>
                  <a:cubicBezTo>
                    <a:pt x="76" y="1"/>
                    <a:pt x="0" y="76"/>
                    <a:pt x="0" y="164"/>
                  </a:cubicBezTo>
                  <a:cubicBezTo>
                    <a:pt x="0" y="252"/>
                    <a:pt x="76" y="327"/>
                    <a:pt x="163" y="327"/>
                  </a:cubicBezTo>
                  <a:cubicBezTo>
                    <a:pt x="251" y="327"/>
                    <a:pt x="314" y="252"/>
                    <a:pt x="314" y="164"/>
                  </a:cubicBezTo>
                  <a:cubicBezTo>
                    <a:pt x="314" y="76"/>
                    <a:pt x="251" y="1"/>
                    <a:pt x="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49" name="Google Shape;2149;p40"/>
            <p:cNvSpPr/>
            <p:nvPr/>
          </p:nvSpPr>
          <p:spPr>
            <a:xfrm>
              <a:off x="6572450" y="2746750"/>
              <a:ext cx="8200" cy="7850"/>
            </a:xfrm>
            <a:custGeom>
              <a:avLst/>
              <a:gdLst/>
              <a:ahLst/>
              <a:cxnLst/>
              <a:rect l="l" t="t" r="r" b="b"/>
              <a:pathLst>
                <a:path w="328" h="314" extrusionOk="0">
                  <a:moveTo>
                    <a:pt x="164" y="0"/>
                  </a:moveTo>
                  <a:cubicBezTo>
                    <a:pt x="76" y="0"/>
                    <a:pt x="1" y="76"/>
                    <a:pt x="1" y="163"/>
                  </a:cubicBezTo>
                  <a:cubicBezTo>
                    <a:pt x="1" y="251"/>
                    <a:pt x="76" y="314"/>
                    <a:pt x="164" y="314"/>
                  </a:cubicBezTo>
                  <a:cubicBezTo>
                    <a:pt x="252" y="314"/>
                    <a:pt x="327" y="251"/>
                    <a:pt x="327" y="163"/>
                  </a:cubicBezTo>
                  <a:cubicBezTo>
                    <a:pt x="327" y="76"/>
                    <a:pt x="252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50" name="Google Shape;2150;p40"/>
            <p:cNvSpPr/>
            <p:nvPr/>
          </p:nvSpPr>
          <p:spPr>
            <a:xfrm>
              <a:off x="6325575" y="2815775"/>
              <a:ext cx="8175" cy="8175"/>
            </a:xfrm>
            <a:custGeom>
              <a:avLst/>
              <a:gdLst/>
              <a:ahLst/>
              <a:cxnLst/>
              <a:rect l="l" t="t" r="r" b="b"/>
              <a:pathLst>
                <a:path w="327" h="327" extrusionOk="0">
                  <a:moveTo>
                    <a:pt x="163" y="0"/>
                  </a:moveTo>
                  <a:cubicBezTo>
                    <a:pt x="75" y="0"/>
                    <a:pt x="0" y="75"/>
                    <a:pt x="0" y="163"/>
                  </a:cubicBezTo>
                  <a:cubicBezTo>
                    <a:pt x="0" y="251"/>
                    <a:pt x="75" y="326"/>
                    <a:pt x="163" y="326"/>
                  </a:cubicBezTo>
                  <a:cubicBezTo>
                    <a:pt x="251" y="326"/>
                    <a:pt x="326" y="251"/>
                    <a:pt x="326" y="163"/>
                  </a:cubicBezTo>
                  <a:cubicBezTo>
                    <a:pt x="326" y="75"/>
                    <a:pt x="251" y="0"/>
                    <a:pt x="1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51" name="Google Shape;2151;p40"/>
            <p:cNvSpPr/>
            <p:nvPr/>
          </p:nvSpPr>
          <p:spPr>
            <a:xfrm>
              <a:off x="6341875" y="2673650"/>
              <a:ext cx="8175" cy="8175"/>
            </a:xfrm>
            <a:custGeom>
              <a:avLst/>
              <a:gdLst/>
              <a:ahLst/>
              <a:cxnLst/>
              <a:rect l="l" t="t" r="r" b="b"/>
              <a:pathLst>
                <a:path w="327" h="327" extrusionOk="0">
                  <a:moveTo>
                    <a:pt x="164" y="0"/>
                  </a:moveTo>
                  <a:cubicBezTo>
                    <a:pt x="76" y="0"/>
                    <a:pt x="1" y="76"/>
                    <a:pt x="1" y="164"/>
                  </a:cubicBezTo>
                  <a:cubicBezTo>
                    <a:pt x="1" y="251"/>
                    <a:pt x="76" y="327"/>
                    <a:pt x="164" y="327"/>
                  </a:cubicBezTo>
                  <a:cubicBezTo>
                    <a:pt x="252" y="327"/>
                    <a:pt x="327" y="251"/>
                    <a:pt x="327" y="164"/>
                  </a:cubicBezTo>
                  <a:cubicBezTo>
                    <a:pt x="327" y="76"/>
                    <a:pt x="252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52" name="Google Shape;2152;p40"/>
            <p:cNvSpPr/>
            <p:nvPr/>
          </p:nvSpPr>
          <p:spPr>
            <a:xfrm>
              <a:off x="6236775" y="2897025"/>
              <a:ext cx="7875" cy="8175"/>
            </a:xfrm>
            <a:custGeom>
              <a:avLst/>
              <a:gdLst/>
              <a:ahLst/>
              <a:cxnLst/>
              <a:rect l="l" t="t" r="r" b="b"/>
              <a:pathLst>
                <a:path w="315" h="327" extrusionOk="0">
                  <a:moveTo>
                    <a:pt x="151" y="0"/>
                  </a:moveTo>
                  <a:cubicBezTo>
                    <a:pt x="63" y="0"/>
                    <a:pt x="1" y="75"/>
                    <a:pt x="1" y="163"/>
                  </a:cubicBezTo>
                  <a:cubicBezTo>
                    <a:pt x="1" y="251"/>
                    <a:pt x="63" y="326"/>
                    <a:pt x="151" y="326"/>
                  </a:cubicBezTo>
                  <a:cubicBezTo>
                    <a:pt x="239" y="326"/>
                    <a:pt x="314" y="251"/>
                    <a:pt x="314" y="163"/>
                  </a:cubicBezTo>
                  <a:cubicBezTo>
                    <a:pt x="314" y="75"/>
                    <a:pt x="239" y="0"/>
                    <a:pt x="1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53" name="Google Shape;2153;p40"/>
            <p:cNvSpPr/>
            <p:nvPr/>
          </p:nvSpPr>
          <p:spPr>
            <a:xfrm>
              <a:off x="6391125" y="2907050"/>
              <a:ext cx="8175" cy="8175"/>
            </a:xfrm>
            <a:custGeom>
              <a:avLst/>
              <a:gdLst/>
              <a:ahLst/>
              <a:cxnLst/>
              <a:rect l="l" t="t" r="r" b="b"/>
              <a:pathLst>
                <a:path w="327" h="327" extrusionOk="0">
                  <a:moveTo>
                    <a:pt x="164" y="1"/>
                  </a:moveTo>
                  <a:cubicBezTo>
                    <a:pt x="76" y="1"/>
                    <a:pt x="1" y="76"/>
                    <a:pt x="1" y="164"/>
                  </a:cubicBezTo>
                  <a:cubicBezTo>
                    <a:pt x="1" y="252"/>
                    <a:pt x="76" y="327"/>
                    <a:pt x="164" y="327"/>
                  </a:cubicBezTo>
                  <a:cubicBezTo>
                    <a:pt x="252" y="327"/>
                    <a:pt x="327" y="252"/>
                    <a:pt x="327" y="164"/>
                  </a:cubicBezTo>
                  <a:cubicBezTo>
                    <a:pt x="327" y="76"/>
                    <a:pt x="252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54" name="Google Shape;2154;p40"/>
            <p:cNvSpPr/>
            <p:nvPr/>
          </p:nvSpPr>
          <p:spPr>
            <a:xfrm>
              <a:off x="5714750" y="2013900"/>
              <a:ext cx="10375" cy="10050"/>
            </a:xfrm>
            <a:custGeom>
              <a:avLst/>
              <a:gdLst/>
              <a:ahLst/>
              <a:cxnLst/>
              <a:rect l="l" t="t" r="r" b="b"/>
              <a:pathLst>
                <a:path w="415" h="402" extrusionOk="0">
                  <a:moveTo>
                    <a:pt x="214" y="0"/>
                  </a:moveTo>
                  <a:cubicBezTo>
                    <a:pt x="101" y="0"/>
                    <a:pt x="0" y="88"/>
                    <a:pt x="0" y="201"/>
                  </a:cubicBezTo>
                  <a:cubicBezTo>
                    <a:pt x="0" y="314"/>
                    <a:pt x="101" y="402"/>
                    <a:pt x="214" y="402"/>
                  </a:cubicBezTo>
                  <a:cubicBezTo>
                    <a:pt x="327" y="402"/>
                    <a:pt x="414" y="314"/>
                    <a:pt x="414" y="201"/>
                  </a:cubicBezTo>
                  <a:cubicBezTo>
                    <a:pt x="414" y="88"/>
                    <a:pt x="327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55" name="Google Shape;2155;p40"/>
            <p:cNvSpPr/>
            <p:nvPr/>
          </p:nvSpPr>
          <p:spPr>
            <a:xfrm>
              <a:off x="6398350" y="1978450"/>
              <a:ext cx="10375" cy="10375"/>
            </a:xfrm>
            <a:custGeom>
              <a:avLst/>
              <a:gdLst/>
              <a:ahLst/>
              <a:cxnLst/>
              <a:rect l="l" t="t" r="r" b="b"/>
              <a:pathLst>
                <a:path w="415" h="415" extrusionOk="0">
                  <a:moveTo>
                    <a:pt x="214" y="0"/>
                  </a:moveTo>
                  <a:cubicBezTo>
                    <a:pt x="101" y="0"/>
                    <a:pt x="0" y="101"/>
                    <a:pt x="0" y="214"/>
                  </a:cubicBezTo>
                  <a:cubicBezTo>
                    <a:pt x="0" y="326"/>
                    <a:pt x="101" y="414"/>
                    <a:pt x="214" y="414"/>
                  </a:cubicBezTo>
                  <a:cubicBezTo>
                    <a:pt x="327" y="414"/>
                    <a:pt x="414" y="326"/>
                    <a:pt x="414" y="214"/>
                  </a:cubicBezTo>
                  <a:cubicBezTo>
                    <a:pt x="414" y="101"/>
                    <a:pt x="327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56" name="Google Shape;2156;p40"/>
            <p:cNvSpPr/>
            <p:nvPr/>
          </p:nvSpPr>
          <p:spPr>
            <a:xfrm>
              <a:off x="6299525" y="2307525"/>
              <a:ext cx="10075" cy="10075"/>
            </a:xfrm>
            <a:custGeom>
              <a:avLst/>
              <a:gdLst/>
              <a:ahLst/>
              <a:cxnLst/>
              <a:rect l="l" t="t" r="r" b="b"/>
              <a:pathLst>
                <a:path w="403" h="403" extrusionOk="0">
                  <a:moveTo>
                    <a:pt x="201" y="1"/>
                  </a:moveTo>
                  <a:cubicBezTo>
                    <a:pt x="88" y="1"/>
                    <a:pt x="0" y="89"/>
                    <a:pt x="0" y="202"/>
                  </a:cubicBezTo>
                  <a:cubicBezTo>
                    <a:pt x="0" y="315"/>
                    <a:pt x="88" y="402"/>
                    <a:pt x="201" y="402"/>
                  </a:cubicBezTo>
                  <a:cubicBezTo>
                    <a:pt x="314" y="402"/>
                    <a:pt x="402" y="315"/>
                    <a:pt x="402" y="202"/>
                  </a:cubicBezTo>
                  <a:cubicBezTo>
                    <a:pt x="402" y="89"/>
                    <a:pt x="314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57" name="Google Shape;2157;p40"/>
            <p:cNvSpPr/>
            <p:nvPr/>
          </p:nvSpPr>
          <p:spPr>
            <a:xfrm>
              <a:off x="6259050" y="2644150"/>
              <a:ext cx="10375" cy="10375"/>
            </a:xfrm>
            <a:custGeom>
              <a:avLst/>
              <a:gdLst/>
              <a:ahLst/>
              <a:cxnLst/>
              <a:rect l="l" t="t" r="r" b="b"/>
              <a:pathLst>
                <a:path w="415" h="415" extrusionOk="0">
                  <a:moveTo>
                    <a:pt x="201" y="1"/>
                  </a:moveTo>
                  <a:cubicBezTo>
                    <a:pt x="88" y="1"/>
                    <a:pt x="1" y="101"/>
                    <a:pt x="1" y="214"/>
                  </a:cubicBezTo>
                  <a:cubicBezTo>
                    <a:pt x="1" y="327"/>
                    <a:pt x="88" y="415"/>
                    <a:pt x="201" y="415"/>
                  </a:cubicBezTo>
                  <a:cubicBezTo>
                    <a:pt x="314" y="415"/>
                    <a:pt x="415" y="327"/>
                    <a:pt x="415" y="214"/>
                  </a:cubicBezTo>
                  <a:cubicBezTo>
                    <a:pt x="415" y="101"/>
                    <a:pt x="314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58" name="Google Shape;2158;p40"/>
            <p:cNvSpPr/>
            <p:nvPr/>
          </p:nvSpPr>
          <p:spPr>
            <a:xfrm>
              <a:off x="6395200" y="2116475"/>
              <a:ext cx="10075" cy="10375"/>
            </a:xfrm>
            <a:custGeom>
              <a:avLst/>
              <a:gdLst/>
              <a:ahLst/>
              <a:cxnLst/>
              <a:rect l="l" t="t" r="r" b="b"/>
              <a:pathLst>
                <a:path w="403" h="415" extrusionOk="0">
                  <a:moveTo>
                    <a:pt x="202" y="1"/>
                  </a:moveTo>
                  <a:cubicBezTo>
                    <a:pt x="89" y="1"/>
                    <a:pt x="1" y="89"/>
                    <a:pt x="1" y="201"/>
                  </a:cubicBezTo>
                  <a:cubicBezTo>
                    <a:pt x="1" y="314"/>
                    <a:pt x="89" y="415"/>
                    <a:pt x="202" y="415"/>
                  </a:cubicBezTo>
                  <a:cubicBezTo>
                    <a:pt x="315" y="415"/>
                    <a:pt x="402" y="314"/>
                    <a:pt x="402" y="201"/>
                  </a:cubicBezTo>
                  <a:cubicBezTo>
                    <a:pt x="402" y="89"/>
                    <a:pt x="315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59" name="Google Shape;2159;p40"/>
            <p:cNvSpPr/>
            <p:nvPr/>
          </p:nvSpPr>
          <p:spPr>
            <a:xfrm>
              <a:off x="5783775" y="2763050"/>
              <a:ext cx="10050" cy="10075"/>
            </a:xfrm>
            <a:custGeom>
              <a:avLst/>
              <a:gdLst/>
              <a:ahLst/>
              <a:cxnLst/>
              <a:rect l="l" t="t" r="r" b="b"/>
              <a:pathLst>
                <a:path w="402" h="403" extrusionOk="0">
                  <a:moveTo>
                    <a:pt x="201" y="1"/>
                  </a:moveTo>
                  <a:cubicBezTo>
                    <a:pt x="88" y="1"/>
                    <a:pt x="0" y="89"/>
                    <a:pt x="0" y="202"/>
                  </a:cubicBezTo>
                  <a:cubicBezTo>
                    <a:pt x="0" y="315"/>
                    <a:pt x="88" y="402"/>
                    <a:pt x="201" y="402"/>
                  </a:cubicBezTo>
                  <a:cubicBezTo>
                    <a:pt x="314" y="402"/>
                    <a:pt x="402" y="315"/>
                    <a:pt x="402" y="202"/>
                  </a:cubicBezTo>
                  <a:cubicBezTo>
                    <a:pt x="402" y="89"/>
                    <a:pt x="314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60" name="Google Shape;2160;p40"/>
            <p:cNvSpPr/>
            <p:nvPr/>
          </p:nvSpPr>
          <p:spPr>
            <a:xfrm>
              <a:off x="5991775" y="2477875"/>
              <a:ext cx="10375" cy="10075"/>
            </a:xfrm>
            <a:custGeom>
              <a:avLst/>
              <a:gdLst/>
              <a:ahLst/>
              <a:cxnLst/>
              <a:rect l="l" t="t" r="r" b="b"/>
              <a:pathLst>
                <a:path w="415" h="403" extrusionOk="0">
                  <a:moveTo>
                    <a:pt x="213" y="1"/>
                  </a:moveTo>
                  <a:cubicBezTo>
                    <a:pt x="100" y="1"/>
                    <a:pt x="0" y="89"/>
                    <a:pt x="0" y="202"/>
                  </a:cubicBezTo>
                  <a:cubicBezTo>
                    <a:pt x="0" y="315"/>
                    <a:pt x="100" y="402"/>
                    <a:pt x="213" y="402"/>
                  </a:cubicBezTo>
                  <a:cubicBezTo>
                    <a:pt x="326" y="402"/>
                    <a:pt x="414" y="315"/>
                    <a:pt x="414" y="202"/>
                  </a:cubicBezTo>
                  <a:cubicBezTo>
                    <a:pt x="414" y="89"/>
                    <a:pt x="326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61" name="Google Shape;2161;p40"/>
            <p:cNvSpPr/>
            <p:nvPr/>
          </p:nvSpPr>
          <p:spPr>
            <a:xfrm>
              <a:off x="5630675" y="2380625"/>
              <a:ext cx="10050" cy="10375"/>
            </a:xfrm>
            <a:custGeom>
              <a:avLst/>
              <a:gdLst/>
              <a:ahLst/>
              <a:cxnLst/>
              <a:rect l="l" t="t" r="r" b="b"/>
              <a:pathLst>
                <a:path w="402" h="415" extrusionOk="0">
                  <a:moveTo>
                    <a:pt x="201" y="1"/>
                  </a:moveTo>
                  <a:cubicBezTo>
                    <a:pt x="88" y="1"/>
                    <a:pt x="0" y="101"/>
                    <a:pt x="0" y="214"/>
                  </a:cubicBezTo>
                  <a:cubicBezTo>
                    <a:pt x="0" y="327"/>
                    <a:pt x="88" y="415"/>
                    <a:pt x="201" y="415"/>
                  </a:cubicBezTo>
                  <a:cubicBezTo>
                    <a:pt x="314" y="415"/>
                    <a:pt x="402" y="327"/>
                    <a:pt x="402" y="214"/>
                  </a:cubicBezTo>
                  <a:cubicBezTo>
                    <a:pt x="402" y="101"/>
                    <a:pt x="314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62" name="Google Shape;2162;p40"/>
            <p:cNvSpPr/>
            <p:nvPr/>
          </p:nvSpPr>
          <p:spPr>
            <a:xfrm>
              <a:off x="5237275" y="2394125"/>
              <a:ext cx="10375" cy="10050"/>
            </a:xfrm>
            <a:custGeom>
              <a:avLst/>
              <a:gdLst/>
              <a:ahLst/>
              <a:cxnLst/>
              <a:rect l="l" t="t" r="r" b="b"/>
              <a:pathLst>
                <a:path w="415" h="402" extrusionOk="0">
                  <a:moveTo>
                    <a:pt x="213" y="0"/>
                  </a:moveTo>
                  <a:cubicBezTo>
                    <a:pt x="100" y="0"/>
                    <a:pt x="0" y="88"/>
                    <a:pt x="0" y="201"/>
                  </a:cubicBezTo>
                  <a:cubicBezTo>
                    <a:pt x="0" y="314"/>
                    <a:pt x="100" y="402"/>
                    <a:pt x="213" y="402"/>
                  </a:cubicBezTo>
                  <a:cubicBezTo>
                    <a:pt x="326" y="402"/>
                    <a:pt x="414" y="314"/>
                    <a:pt x="414" y="201"/>
                  </a:cubicBezTo>
                  <a:cubicBezTo>
                    <a:pt x="414" y="88"/>
                    <a:pt x="326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63" name="Google Shape;2163;p40"/>
            <p:cNvSpPr/>
            <p:nvPr/>
          </p:nvSpPr>
          <p:spPr>
            <a:xfrm>
              <a:off x="5428950" y="2815775"/>
              <a:ext cx="10375" cy="10050"/>
            </a:xfrm>
            <a:custGeom>
              <a:avLst/>
              <a:gdLst/>
              <a:ahLst/>
              <a:cxnLst/>
              <a:rect l="l" t="t" r="r" b="b"/>
              <a:pathLst>
                <a:path w="415" h="402" extrusionOk="0">
                  <a:moveTo>
                    <a:pt x="201" y="0"/>
                  </a:moveTo>
                  <a:cubicBezTo>
                    <a:pt x="88" y="0"/>
                    <a:pt x="0" y="88"/>
                    <a:pt x="0" y="201"/>
                  </a:cubicBezTo>
                  <a:cubicBezTo>
                    <a:pt x="0" y="314"/>
                    <a:pt x="88" y="402"/>
                    <a:pt x="201" y="402"/>
                  </a:cubicBezTo>
                  <a:cubicBezTo>
                    <a:pt x="314" y="402"/>
                    <a:pt x="414" y="314"/>
                    <a:pt x="414" y="201"/>
                  </a:cubicBezTo>
                  <a:cubicBezTo>
                    <a:pt x="414" y="88"/>
                    <a:pt x="314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64" name="Google Shape;2164;p40"/>
            <p:cNvSpPr/>
            <p:nvPr/>
          </p:nvSpPr>
          <p:spPr>
            <a:xfrm>
              <a:off x="5480075" y="1792100"/>
              <a:ext cx="10375" cy="10050"/>
            </a:xfrm>
            <a:custGeom>
              <a:avLst/>
              <a:gdLst/>
              <a:ahLst/>
              <a:cxnLst/>
              <a:rect l="l" t="t" r="r" b="b"/>
              <a:pathLst>
                <a:path w="415" h="402" extrusionOk="0">
                  <a:moveTo>
                    <a:pt x="214" y="0"/>
                  </a:moveTo>
                  <a:cubicBezTo>
                    <a:pt x="101" y="0"/>
                    <a:pt x="1" y="88"/>
                    <a:pt x="1" y="201"/>
                  </a:cubicBezTo>
                  <a:cubicBezTo>
                    <a:pt x="1" y="314"/>
                    <a:pt x="101" y="402"/>
                    <a:pt x="214" y="402"/>
                  </a:cubicBezTo>
                  <a:cubicBezTo>
                    <a:pt x="327" y="402"/>
                    <a:pt x="415" y="314"/>
                    <a:pt x="415" y="201"/>
                  </a:cubicBezTo>
                  <a:cubicBezTo>
                    <a:pt x="415" y="88"/>
                    <a:pt x="327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65" name="Google Shape;2165;p40"/>
            <p:cNvSpPr/>
            <p:nvPr/>
          </p:nvSpPr>
          <p:spPr>
            <a:xfrm>
              <a:off x="5188325" y="2603700"/>
              <a:ext cx="10375" cy="10050"/>
            </a:xfrm>
            <a:custGeom>
              <a:avLst/>
              <a:gdLst/>
              <a:ahLst/>
              <a:cxnLst/>
              <a:rect l="l" t="t" r="r" b="b"/>
              <a:pathLst>
                <a:path w="415" h="402" extrusionOk="0">
                  <a:moveTo>
                    <a:pt x="201" y="0"/>
                  </a:moveTo>
                  <a:cubicBezTo>
                    <a:pt x="88" y="0"/>
                    <a:pt x="0" y="88"/>
                    <a:pt x="0" y="201"/>
                  </a:cubicBezTo>
                  <a:cubicBezTo>
                    <a:pt x="0" y="314"/>
                    <a:pt x="88" y="402"/>
                    <a:pt x="201" y="402"/>
                  </a:cubicBezTo>
                  <a:cubicBezTo>
                    <a:pt x="314" y="402"/>
                    <a:pt x="415" y="314"/>
                    <a:pt x="415" y="201"/>
                  </a:cubicBezTo>
                  <a:cubicBezTo>
                    <a:pt x="415" y="88"/>
                    <a:pt x="314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66" name="Google Shape;2166;p40"/>
            <p:cNvSpPr/>
            <p:nvPr/>
          </p:nvSpPr>
          <p:spPr>
            <a:xfrm>
              <a:off x="5284950" y="2770900"/>
              <a:ext cx="10075" cy="10375"/>
            </a:xfrm>
            <a:custGeom>
              <a:avLst/>
              <a:gdLst/>
              <a:ahLst/>
              <a:cxnLst/>
              <a:rect l="l" t="t" r="r" b="b"/>
              <a:pathLst>
                <a:path w="403" h="415" extrusionOk="0">
                  <a:moveTo>
                    <a:pt x="201" y="1"/>
                  </a:moveTo>
                  <a:cubicBezTo>
                    <a:pt x="88" y="1"/>
                    <a:pt x="0" y="101"/>
                    <a:pt x="0" y="214"/>
                  </a:cubicBezTo>
                  <a:cubicBezTo>
                    <a:pt x="0" y="327"/>
                    <a:pt x="88" y="415"/>
                    <a:pt x="201" y="415"/>
                  </a:cubicBezTo>
                  <a:cubicBezTo>
                    <a:pt x="314" y="415"/>
                    <a:pt x="402" y="327"/>
                    <a:pt x="402" y="214"/>
                  </a:cubicBezTo>
                  <a:cubicBezTo>
                    <a:pt x="402" y="101"/>
                    <a:pt x="314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67" name="Google Shape;2167;p40"/>
            <p:cNvSpPr/>
            <p:nvPr/>
          </p:nvSpPr>
          <p:spPr>
            <a:xfrm>
              <a:off x="5510200" y="2138125"/>
              <a:ext cx="10375" cy="10075"/>
            </a:xfrm>
            <a:custGeom>
              <a:avLst/>
              <a:gdLst/>
              <a:ahLst/>
              <a:cxnLst/>
              <a:rect l="l" t="t" r="r" b="b"/>
              <a:pathLst>
                <a:path w="415" h="403" extrusionOk="0">
                  <a:moveTo>
                    <a:pt x="214" y="1"/>
                  </a:moveTo>
                  <a:cubicBezTo>
                    <a:pt x="101" y="1"/>
                    <a:pt x="1" y="88"/>
                    <a:pt x="1" y="201"/>
                  </a:cubicBezTo>
                  <a:cubicBezTo>
                    <a:pt x="1" y="314"/>
                    <a:pt x="101" y="402"/>
                    <a:pt x="214" y="402"/>
                  </a:cubicBezTo>
                  <a:cubicBezTo>
                    <a:pt x="327" y="402"/>
                    <a:pt x="415" y="314"/>
                    <a:pt x="415" y="201"/>
                  </a:cubicBezTo>
                  <a:cubicBezTo>
                    <a:pt x="415" y="88"/>
                    <a:pt x="327" y="1"/>
                    <a:pt x="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68" name="Google Shape;2168;p40"/>
            <p:cNvSpPr/>
            <p:nvPr/>
          </p:nvSpPr>
          <p:spPr>
            <a:xfrm>
              <a:off x="6376375" y="2625650"/>
              <a:ext cx="10075" cy="10050"/>
            </a:xfrm>
            <a:custGeom>
              <a:avLst/>
              <a:gdLst/>
              <a:ahLst/>
              <a:cxnLst/>
              <a:rect l="l" t="t" r="r" b="b"/>
              <a:pathLst>
                <a:path w="403" h="402" extrusionOk="0">
                  <a:moveTo>
                    <a:pt x="202" y="0"/>
                  </a:moveTo>
                  <a:cubicBezTo>
                    <a:pt x="89" y="0"/>
                    <a:pt x="1" y="88"/>
                    <a:pt x="1" y="201"/>
                  </a:cubicBezTo>
                  <a:cubicBezTo>
                    <a:pt x="1" y="314"/>
                    <a:pt x="89" y="402"/>
                    <a:pt x="202" y="402"/>
                  </a:cubicBezTo>
                  <a:cubicBezTo>
                    <a:pt x="315" y="402"/>
                    <a:pt x="402" y="314"/>
                    <a:pt x="402" y="201"/>
                  </a:cubicBezTo>
                  <a:cubicBezTo>
                    <a:pt x="402" y="88"/>
                    <a:pt x="315" y="0"/>
                    <a:pt x="2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69" name="Google Shape;2169;p40"/>
            <p:cNvSpPr/>
            <p:nvPr/>
          </p:nvSpPr>
          <p:spPr>
            <a:xfrm>
              <a:off x="5534350" y="2654500"/>
              <a:ext cx="10375" cy="10075"/>
            </a:xfrm>
            <a:custGeom>
              <a:avLst/>
              <a:gdLst/>
              <a:ahLst/>
              <a:cxnLst/>
              <a:rect l="l" t="t" r="r" b="b"/>
              <a:pathLst>
                <a:path w="415" h="403" extrusionOk="0">
                  <a:moveTo>
                    <a:pt x="202" y="1"/>
                  </a:moveTo>
                  <a:cubicBezTo>
                    <a:pt x="89" y="1"/>
                    <a:pt x="1" y="89"/>
                    <a:pt x="1" y="202"/>
                  </a:cubicBezTo>
                  <a:cubicBezTo>
                    <a:pt x="1" y="315"/>
                    <a:pt x="89" y="402"/>
                    <a:pt x="202" y="402"/>
                  </a:cubicBezTo>
                  <a:cubicBezTo>
                    <a:pt x="315" y="402"/>
                    <a:pt x="415" y="315"/>
                    <a:pt x="415" y="202"/>
                  </a:cubicBezTo>
                  <a:cubicBezTo>
                    <a:pt x="415" y="89"/>
                    <a:pt x="315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70" name="Google Shape;2170;p40"/>
            <p:cNvSpPr/>
            <p:nvPr/>
          </p:nvSpPr>
          <p:spPr>
            <a:xfrm>
              <a:off x="5739850" y="2293425"/>
              <a:ext cx="10375" cy="10050"/>
            </a:xfrm>
            <a:custGeom>
              <a:avLst/>
              <a:gdLst/>
              <a:ahLst/>
              <a:cxnLst/>
              <a:rect l="l" t="t" r="r" b="b"/>
              <a:pathLst>
                <a:path w="415" h="402" extrusionOk="0">
                  <a:moveTo>
                    <a:pt x="201" y="0"/>
                  </a:moveTo>
                  <a:cubicBezTo>
                    <a:pt x="88" y="0"/>
                    <a:pt x="0" y="88"/>
                    <a:pt x="0" y="201"/>
                  </a:cubicBezTo>
                  <a:cubicBezTo>
                    <a:pt x="0" y="314"/>
                    <a:pt x="88" y="402"/>
                    <a:pt x="201" y="402"/>
                  </a:cubicBezTo>
                  <a:cubicBezTo>
                    <a:pt x="314" y="402"/>
                    <a:pt x="414" y="314"/>
                    <a:pt x="414" y="201"/>
                  </a:cubicBezTo>
                  <a:cubicBezTo>
                    <a:pt x="414" y="88"/>
                    <a:pt x="314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71" name="Google Shape;2171;p40"/>
            <p:cNvSpPr/>
            <p:nvPr/>
          </p:nvSpPr>
          <p:spPr>
            <a:xfrm>
              <a:off x="5694975" y="2598350"/>
              <a:ext cx="10375" cy="10375"/>
            </a:xfrm>
            <a:custGeom>
              <a:avLst/>
              <a:gdLst/>
              <a:ahLst/>
              <a:cxnLst/>
              <a:rect l="l" t="t" r="r" b="b"/>
              <a:pathLst>
                <a:path w="415" h="415" extrusionOk="0">
                  <a:moveTo>
                    <a:pt x="202" y="1"/>
                  </a:moveTo>
                  <a:cubicBezTo>
                    <a:pt x="89" y="1"/>
                    <a:pt x="1" y="101"/>
                    <a:pt x="1" y="214"/>
                  </a:cubicBezTo>
                  <a:cubicBezTo>
                    <a:pt x="1" y="327"/>
                    <a:pt x="89" y="415"/>
                    <a:pt x="202" y="415"/>
                  </a:cubicBezTo>
                  <a:cubicBezTo>
                    <a:pt x="315" y="415"/>
                    <a:pt x="415" y="327"/>
                    <a:pt x="415" y="214"/>
                  </a:cubicBezTo>
                  <a:cubicBezTo>
                    <a:pt x="415" y="101"/>
                    <a:pt x="315" y="1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72" name="Google Shape;2172;p40"/>
            <p:cNvSpPr/>
            <p:nvPr/>
          </p:nvSpPr>
          <p:spPr>
            <a:xfrm>
              <a:off x="5472250" y="2258900"/>
              <a:ext cx="10050" cy="10375"/>
            </a:xfrm>
            <a:custGeom>
              <a:avLst/>
              <a:gdLst/>
              <a:ahLst/>
              <a:cxnLst/>
              <a:rect l="l" t="t" r="r" b="b"/>
              <a:pathLst>
                <a:path w="402" h="415" extrusionOk="0">
                  <a:moveTo>
                    <a:pt x="201" y="1"/>
                  </a:moveTo>
                  <a:cubicBezTo>
                    <a:pt x="88" y="1"/>
                    <a:pt x="0" y="89"/>
                    <a:pt x="0" y="202"/>
                  </a:cubicBezTo>
                  <a:cubicBezTo>
                    <a:pt x="0" y="315"/>
                    <a:pt x="88" y="415"/>
                    <a:pt x="201" y="415"/>
                  </a:cubicBezTo>
                  <a:cubicBezTo>
                    <a:pt x="314" y="415"/>
                    <a:pt x="402" y="315"/>
                    <a:pt x="402" y="202"/>
                  </a:cubicBezTo>
                  <a:cubicBezTo>
                    <a:pt x="402" y="89"/>
                    <a:pt x="314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73" name="Google Shape;2173;p40"/>
            <p:cNvSpPr/>
            <p:nvPr/>
          </p:nvSpPr>
          <p:spPr>
            <a:xfrm>
              <a:off x="5052475" y="2611400"/>
              <a:ext cx="137450" cy="168300"/>
            </a:xfrm>
            <a:custGeom>
              <a:avLst/>
              <a:gdLst/>
              <a:ahLst/>
              <a:cxnLst/>
              <a:rect l="l" t="t" r="r" b="b"/>
              <a:pathLst>
                <a:path w="5498" h="6732" extrusionOk="0">
                  <a:moveTo>
                    <a:pt x="1816" y="0"/>
                  </a:moveTo>
                  <a:cubicBezTo>
                    <a:pt x="1563" y="0"/>
                    <a:pt x="1311" y="37"/>
                    <a:pt x="1067" y="119"/>
                  </a:cubicBezTo>
                  <a:cubicBezTo>
                    <a:pt x="641" y="257"/>
                    <a:pt x="227" y="558"/>
                    <a:pt x="101" y="985"/>
                  </a:cubicBezTo>
                  <a:cubicBezTo>
                    <a:pt x="1" y="1323"/>
                    <a:pt x="76" y="1700"/>
                    <a:pt x="189" y="2026"/>
                  </a:cubicBezTo>
                  <a:cubicBezTo>
                    <a:pt x="942" y="4260"/>
                    <a:pt x="3063" y="5728"/>
                    <a:pt x="5196" y="6732"/>
                  </a:cubicBezTo>
                  <a:lnTo>
                    <a:pt x="5497" y="2930"/>
                  </a:lnTo>
                  <a:cubicBezTo>
                    <a:pt x="5045" y="2101"/>
                    <a:pt x="4506" y="1273"/>
                    <a:pt x="3753" y="696"/>
                  </a:cubicBezTo>
                  <a:cubicBezTo>
                    <a:pt x="3194" y="274"/>
                    <a:pt x="2501" y="0"/>
                    <a:pt x="1816" y="0"/>
                  </a:cubicBezTo>
                  <a:close/>
                </a:path>
              </a:pathLst>
            </a:custGeom>
            <a:solidFill>
              <a:srgbClr val="D33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74" name="Google Shape;2174;p40"/>
            <p:cNvSpPr/>
            <p:nvPr/>
          </p:nvSpPr>
          <p:spPr>
            <a:xfrm>
              <a:off x="5114900" y="2463300"/>
              <a:ext cx="158150" cy="201900"/>
            </a:xfrm>
            <a:custGeom>
              <a:avLst/>
              <a:gdLst/>
              <a:ahLst/>
              <a:cxnLst/>
              <a:rect l="l" t="t" r="r" b="b"/>
              <a:pathLst>
                <a:path w="6326" h="8076" extrusionOk="0">
                  <a:moveTo>
                    <a:pt x="1958" y="0"/>
                  </a:moveTo>
                  <a:cubicBezTo>
                    <a:pt x="1776" y="0"/>
                    <a:pt x="1594" y="26"/>
                    <a:pt x="1419" y="82"/>
                  </a:cubicBezTo>
                  <a:cubicBezTo>
                    <a:pt x="578" y="358"/>
                    <a:pt x="76" y="1274"/>
                    <a:pt x="39" y="2165"/>
                  </a:cubicBezTo>
                  <a:cubicBezTo>
                    <a:pt x="1" y="3043"/>
                    <a:pt x="340" y="3897"/>
                    <a:pt x="729" y="4687"/>
                  </a:cubicBezTo>
                  <a:cubicBezTo>
                    <a:pt x="1306" y="5892"/>
                    <a:pt x="2021" y="7021"/>
                    <a:pt x="2824" y="8076"/>
                  </a:cubicBezTo>
                  <a:lnTo>
                    <a:pt x="6313" y="5867"/>
                  </a:lnTo>
                  <a:cubicBezTo>
                    <a:pt x="6326" y="4399"/>
                    <a:pt x="5522" y="3043"/>
                    <a:pt x="4657" y="1851"/>
                  </a:cubicBezTo>
                  <a:cubicBezTo>
                    <a:pt x="4268" y="1324"/>
                    <a:pt x="3841" y="797"/>
                    <a:pt x="3301" y="433"/>
                  </a:cubicBezTo>
                  <a:cubicBezTo>
                    <a:pt x="2903" y="171"/>
                    <a:pt x="2427" y="0"/>
                    <a:pt x="1958" y="0"/>
                  </a:cubicBezTo>
                  <a:close/>
                </a:path>
              </a:pathLst>
            </a:custGeom>
            <a:solidFill>
              <a:srgbClr val="D33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75" name="Google Shape;2175;p40"/>
            <p:cNvSpPr/>
            <p:nvPr/>
          </p:nvSpPr>
          <p:spPr>
            <a:xfrm>
              <a:off x="5228800" y="2366800"/>
              <a:ext cx="160025" cy="212450"/>
            </a:xfrm>
            <a:custGeom>
              <a:avLst/>
              <a:gdLst/>
              <a:ahLst/>
              <a:cxnLst/>
              <a:rect l="l" t="t" r="r" b="b"/>
              <a:pathLst>
                <a:path w="6401" h="8498" extrusionOk="0">
                  <a:moveTo>
                    <a:pt x="3023" y="0"/>
                  </a:moveTo>
                  <a:cubicBezTo>
                    <a:pt x="2626" y="0"/>
                    <a:pt x="2224" y="162"/>
                    <a:pt x="1908" y="416"/>
                  </a:cubicBezTo>
                  <a:cubicBezTo>
                    <a:pt x="1481" y="755"/>
                    <a:pt x="1180" y="1257"/>
                    <a:pt x="954" y="1771"/>
                  </a:cubicBezTo>
                  <a:cubicBezTo>
                    <a:pt x="0" y="3867"/>
                    <a:pt x="0" y="6389"/>
                    <a:pt x="941" y="8497"/>
                  </a:cubicBezTo>
                  <a:lnTo>
                    <a:pt x="5559" y="7531"/>
                  </a:lnTo>
                  <a:cubicBezTo>
                    <a:pt x="6400" y="5272"/>
                    <a:pt x="5923" y="2587"/>
                    <a:pt x="4355" y="767"/>
                  </a:cubicBezTo>
                  <a:cubicBezTo>
                    <a:pt x="4116" y="479"/>
                    <a:pt x="3828" y="202"/>
                    <a:pt x="3476" y="77"/>
                  </a:cubicBezTo>
                  <a:cubicBezTo>
                    <a:pt x="3329" y="24"/>
                    <a:pt x="3177" y="0"/>
                    <a:pt x="3023" y="0"/>
                  </a:cubicBezTo>
                  <a:close/>
                </a:path>
              </a:pathLst>
            </a:custGeom>
            <a:solidFill>
              <a:srgbClr val="D33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76" name="Google Shape;2176;p40"/>
            <p:cNvSpPr/>
            <p:nvPr/>
          </p:nvSpPr>
          <p:spPr>
            <a:xfrm>
              <a:off x="5375625" y="2374175"/>
              <a:ext cx="151550" cy="228600"/>
            </a:xfrm>
            <a:custGeom>
              <a:avLst/>
              <a:gdLst/>
              <a:ahLst/>
              <a:cxnLst/>
              <a:rect l="l" t="t" r="r" b="b"/>
              <a:pathLst>
                <a:path w="6062" h="9144" extrusionOk="0">
                  <a:moveTo>
                    <a:pt x="3595" y="0"/>
                  </a:moveTo>
                  <a:cubicBezTo>
                    <a:pt x="3038" y="0"/>
                    <a:pt x="2504" y="340"/>
                    <a:pt x="2096" y="748"/>
                  </a:cubicBezTo>
                  <a:cubicBezTo>
                    <a:pt x="515" y="2342"/>
                    <a:pt x="201" y="4764"/>
                    <a:pt x="0" y="7010"/>
                  </a:cubicBezTo>
                  <a:lnTo>
                    <a:pt x="4430" y="9143"/>
                  </a:lnTo>
                  <a:cubicBezTo>
                    <a:pt x="5120" y="7901"/>
                    <a:pt x="5685" y="6558"/>
                    <a:pt x="5873" y="5153"/>
                  </a:cubicBezTo>
                  <a:cubicBezTo>
                    <a:pt x="6061" y="3735"/>
                    <a:pt x="5848" y="2242"/>
                    <a:pt x="5095" y="1037"/>
                  </a:cubicBezTo>
                  <a:cubicBezTo>
                    <a:pt x="4794" y="573"/>
                    <a:pt x="4380" y="121"/>
                    <a:pt x="3827" y="20"/>
                  </a:cubicBezTo>
                  <a:cubicBezTo>
                    <a:pt x="3750" y="7"/>
                    <a:pt x="3672" y="0"/>
                    <a:pt x="3595" y="0"/>
                  </a:cubicBezTo>
                  <a:close/>
                </a:path>
              </a:pathLst>
            </a:custGeom>
            <a:solidFill>
              <a:srgbClr val="D33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77" name="Google Shape;2177;p40"/>
            <p:cNvSpPr/>
            <p:nvPr/>
          </p:nvSpPr>
          <p:spPr>
            <a:xfrm>
              <a:off x="5492950" y="2491725"/>
              <a:ext cx="140250" cy="185075"/>
            </a:xfrm>
            <a:custGeom>
              <a:avLst/>
              <a:gdLst/>
              <a:ahLst/>
              <a:cxnLst/>
              <a:rect l="l" t="t" r="r" b="b"/>
              <a:pathLst>
                <a:path w="5610" h="7403" extrusionOk="0">
                  <a:moveTo>
                    <a:pt x="4181" y="0"/>
                  </a:moveTo>
                  <a:cubicBezTo>
                    <a:pt x="3781" y="0"/>
                    <a:pt x="3401" y="180"/>
                    <a:pt x="3050" y="388"/>
                  </a:cubicBezTo>
                  <a:cubicBezTo>
                    <a:pt x="1657" y="1254"/>
                    <a:pt x="565" y="2597"/>
                    <a:pt x="0" y="4128"/>
                  </a:cubicBezTo>
                  <a:lnTo>
                    <a:pt x="1996" y="7403"/>
                  </a:lnTo>
                  <a:lnTo>
                    <a:pt x="3978" y="4943"/>
                  </a:lnTo>
                  <a:cubicBezTo>
                    <a:pt x="4719" y="4040"/>
                    <a:pt x="5484" y="3048"/>
                    <a:pt x="5559" y="1869"/>
                  </a:cubicBezTo>
                  <a:cubicBezTo>
                    <a:pt x="5610" y="1066"/>
                    <a:pt x="5158" y="125"/>
                    <a:pt x="4355" y="12"/>
                  </a:cubicBezTo>
                  <a:cubicBezTo>
                    <a:pt x="4296" y="4"/>
                    <a:pt x="4238" y="0"/>
                    <a:pt x="4181" y="0"/>
                  </a:cubicBezTo>
                  <a:close/>
                </a:path>
              </a:pathLst>
            </a:custGeom>
            <a:solidFill>
              <a:srgbClr val="D33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78" name="Google Shape;2178;p40"/>
            <p:cNvSpPr/>
            <p:nvPr/>
          </p:nvSpPr>
          <p:spPr>
            <a:xfrm>
              <a:off x="5549725" y="2589550"/>
              <a:ext cx="190450" cy="198325"/>
            </a:xfrm>
            <a:custGeom>
              <a:avLst/>
              <a:gdLst/>
              <a:ahLst/>
              <a:cxnLst/>
              <a:rect l="l" t="t" r="r" b="b"/>
              <a:pathLst>
                <a:path w="7618" h="7933" extrusionOk="0">
                  <a:moveTo>
                    <a:pt x="4483" y="1"/>
                  </a:moveTo>
                  <a:cubicBezTo>
                    <a:pt x="2839" y="1"/>
                    <a:pt x="1003" y="2088"/>
                    <a:pt x="1" y="3113"/>
                  </a:cubicBezTo>
                  <a:lnTo>
                    <a:pt x="917" y="7932"/>
                  </a:lnTo>
                  <a:cubicBezTo>
                    <a:pt x="1896" y="7355"/>
                    <a:pt x="2849" y="6690"/>
                    <a:pt x="3728" y="5949"/>
                  </a:cubicBezTo>
                  <a:cubicBezTo>
                    <a:pt x="5058" y="4858"/>
                    <a:pt x="7618" y="616"/>
                    <a:pt x="4857" y="39"/>
                  </a:cubicBezTo>
                  <a:cubicBezTo>
                    <a:pt x="4734" y="13"/>
                    <a:pt x="4609" y="1"/>
                    <a:pt x="4483" y="1"/>
                  </a:cubicBezTo>
                  <a:close/>
                </a:path>
              </a:pathLst>
            </a:custGeom>
            <a:solidFill>
              <a:srgbClr val="D331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79" name="Google Shape;2179;p40"/>
            <p:cNvSpPr/>
            <p:nvPr/>
          </p:nvSpPr>
          <p:spPr>
            <a:xfrm>
              <a:off x="5170450" y="2521500"/>
              <a:ext cx="432950" cy="352700"/>
            </a:xfrm>
            <a:custGeom>
              <a:avLst/>
              <a:gdLst/>
              <a:ahLst/>
              <a:cxnLst/>
              <a:rect l="l" t="t" r="r" b="b"/>
              <a:pathLst>
                <a:path w="17318" h="14108" extrusionOk="0">
                  <a:moveTo>
                    <a:pt x="7205" y="1"/>
                  </a:moveTo>
                  <a:cubicBezTo>
                    <a:pt x="5728" y="1"/>
                    <a:pt x="4318" y="291"/>
                    <a:pt x="3225" y="916"/>
                  </a:cubicBezTo>
                  <a:cubicBezTo>
                    <a:pt x="1431" y="1945"/>
                    <a:pt x="414" y="4016"/>
                    <a:pt x="213" y="6074"/>
                  </a:cubicBezTo>
                  <a:cubicBezTo>
                    <a:pt x="0" y="8408"/>
                    <a:pt x="778" y="10867"/>
                    <a:pt x="2535" y="12411"/>
                  </a:cubicBezTo>
                  <a:cubicBezTo>
                    <a:pt x="3904" y="13610"/>
                    <a:pt x="5671" y="14108"/>
                    <a:pt x="7502" y="14108"/>
                  </a:cubicBezTo>
                  <a:cubicBezTo>
                    <a:pt x="9177" y="14108"/>
                    <a:pt x="10907" y="13691"/>
                    <a:pt x="12436" y="13013"/>
                  </a:cubicBezTo>
                  <a:cubicBezTo>
                    <a:pt x="13729" y="12436"/>
                    <a:pt x="15009" y="11658"/>
                    <a:pt x="15787" y="10466"/>
                  </a:cubicBezTo>
                  <a:cubicBezTo>
                    <a:pt x="17318" y="8119"/>
                    <a:pt x="16452" y="4806"/>
                    <a:pt x="14544" y="2748"/>
                  </a:cubicBezTo>
                  <a:cubicBezTo>
                    <a:pt x="12958" y="1015"/>
                    <a:pt x="9966" y="1"/>
                    <a:pt x="7205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80" name="Google Shape;2180;p40"/>
            <p:cNvSpPr/>
            <p:nvPr/>
          </p:nvSpPr>
          <p:spPr>
            <a:xfrm>
              <a:off x="5234375" y="2574775"/>
              <a:ext cx="66050" cy="49475"/>
            </a:xfrm>
            <a:custGeom>
              <a:avLst/>
              <a:gdLst/>
              <a:ahLst/>
              <a:cxnLst/>
              <a:rect l="l" t="t" r="r" b="b"/>
              <a:pathLst>
                <a:path w="2642" h="1979" extrusionOk="0">
                  <a:moveTo>
                    <a:pt x="2417" y="1"/>
                  </a:moveTo>
                  <a:cubicBezTo>
                    <a:pt x="2396" y="1"/>
                    <a:pt x="2373" y="5"/>
                    <a:pt x="2350" y="15"/>
                  </a:cubicBezTo>
                  <a:cubicBezTo>
                    <a:pt x="1547" y="366"/>
                    <a:pt x="417" y="981"/>
                    <a:pt x="41" y="1810"/>
                  </a:cubicBezTo>
                  <a:cubicBezTo>
                    <a:pt x="1" y="1890"/>
                    <a:pt x="49" y="1978"/>
                    <a:pt x="121" y="1978"/>
                  </a:cubicBezTo>
                  <a:cubicBezTo>
                    <a:pt x="139" y="1978"/>
                    <a:pt x="159" y="1973"/>
                    <a:pt x="179" y="1960"/>
                  </a:cubicBezTo>
                  <a:cubicBezTo>
                    <a:pt x="580" y="1734"/>
                    <a:pt x="882" y="1370"/>
                    <a:pt x="1245" y="1082"/>
                  </a:cubicBezTo>
                  <a:cubicBezTo>
                    <a:pt x="1634" y="781"/>
                    <a:pt x="2061" y="504"/>
                    <a:pt x="2500" y="266"/>
                  </a:cubicBezTo>
                  <a:cubicBezTo>
                    <a:pt x="2642" y="190"/>
                    <a:pt x="2557" y="1"/>
                    <a:pt x="2417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81" name="Google Shape;2181;p40"/>
            <p:cNvSpPr/>
            <p:nvPr/>
          </p:nvSpPr>
          <p:spPr>
            <a:xfrm>
              <a:off x="5266750" y="2614200"/>
              <a:ext cx="47675" cy="40650"/>
            </a:xfrm>
            <a:custGeom>
              <a:avLst/>
              <a:gdLst/>
              <a:ahLst/>
              <a:cxnLst/>
              <a:rect l="l" t="t" r="r" b="b"/>
              <a:pathLst>
                <a:path w="1907" h="1626" extrusionOk="0">
                  <a:moveTo>
                    <a:pt x="1722" y="0"/>
                  </a:moveTo>
                  <a:cubicBezTo>
                    <a:pt x="1710" y="0"/>
                    <a:pt x="1696" y="2"/>
                    <a:pt x="1682" y="7"/>
                  </a:cubicBezTo>
                  <a:cubicBezTo>
                    <a:pt x="1281" y="132"/>
                    <a:pt x="917" y="320"/>
                    <a:pt x="603" y="596"/>
                  </a:cubicBezTo>
                  <a:cubicBezTo>
                    <a:pt x="339" y="822"/>
                    <a:pt x="1" y="1161"/>
                    <a:pt x="1" y="1538"/>
                  </a:cubicBezTo>
                  <a:cubicBezTo>
                    <a:pt x="1" y="1585"/>
                    <a:pt x="44" y="1626"/>
                    <a:pt x="87" y="1626"/>
                  </a:cubicBezTo>
                  <a:cubicBezTo>
                    <a:pt x="101" y="1626"/>
                    <a:pt x="114" y="1622"/>
                    <a:pt x="126" y="1613"/>
                  </a:cubicBezTo>
                  <a:cubicBezTo>
                    <a:pt x="377" y="1412"/>
                    <a:pt x="515" y="1098"/>
                    <a:pt x="754" y="873"/>
                  </a:cubicBezTo>
                  <a:cubicBezTo>
                    <a:pt x="1042" y="596"/>
                    <a:pt x="1381" y="396"/>
                    <a:pt x="1757" y="270"/>
                  </a:cubicBezTo>
                  <a:cubicBezTo>
                    <a:pt x="1907" y="224"/>
                    <a:pt x="1857" y="0"/>
                    <a:pt x="1722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82" name="Google Shape;2182;p40"/>
            <p:cNvSpPr/>
            <p:nvPr/>
          </p:nvSpPr>
          <p:spPr>
            <a:xfrm>
              <a:off x="5347025" y="2555850"/>
              <a:ext cx="47225" cy="13500"/>
            </a:xfrm>
            <a:custGeom>
              <a:avLst/>
              <a:gdLst/>
              <a:ahLst/>
              <a:cxnLst/>
              <a:rect l="l" t="t" r="r" b="b"/>
              <a:pathLst>
                <a:path w="1889" h="540" extrusionOk="0">
                  <a:moveTo>
                    <a:pt x="948" y="0"/>
                  </a:moveTo>
                  <a:cubicBezTo>
                    <a:pt x="671" y="0"/>
                    <a:pt x="389" y="74"/>
                    <a:pt x="153" y="195"/>
                  </a:cubicBezTo>
                  <a:cubicBezTo>
                    <a:pt x="1" y="271"/>
                    <a:pt x="93" y="488"/>
                    <a:pt x="243" y="488"/>
                  </a:cubicBezTo>
                  <a:cubicBezTo>
                    <a:pt x="266" y="488"/>
                    <a:pt x="291" y="483"/>
                    <a:pt x="316" y="471"/>
                  </a:cubicBezTo>
                  <a:cubicBezTo>
                    <a:pt x="507" y="371"/>
                    <a:pt x="693" y="330"/>
                    <a:pt x="879" y="330"/>
                  </a:cubicBezTo>
                  <a:cubicBezTo>
                    <a:pt x="1158" y="330"/>
                    <a:pt x="1435" y="421"/>
                    <a:pt x="1721" y="534"/>
                  </a:cubicBezTo>
                  <a:cubicBezTo>
                    <a:pt x="1732" y="538"/>
                    <a:pt x="1743" y="540"/>
                    <a:pt x="1753" y="540"/>
                  </a:cubicBezTo>
                  <a:cubicBezTo>
                    <a:pt x="1836" y="540"/>
                    <a:pt x="1889" y="413"/>
                    <a:pt x="1822" y="345"/>
                  </a:cubicBezTo>
                  <a:cubicBezTo>
                    <a:pt x="1591" y="101"/>
                    <a:pt x="1273" y="0"/>
                    <a:pt x="948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83" name="Google Shape;2183;p40"/>
            <p:cNvSpPr/>
            <p:nvPr/>
          </p:nvSpPr>
          <p:spPr>
            <a:xfrm>
              <a:off x="5324475" y="2591150"/>
              <a:ext cx="55000" cy="17125"/>
            </a:xfrm>
            <a:custGeom>
              <a:avLst/>
              <a:gdLst/>
              <a:ahLst/>
              <a:cxnLst/>
              <a:rect l="l" t="t" r="r" b="b"/>
              <a:pathLst>
                <a:path w="2200" h="685" extrusionOk="0">
                  <a:moveTo>
                    <a:pt x="488" y="1"/>
                  </a:moveTo>
                  <a:cubicBezTo>
                    <a:pt x="386" y="1"/>
                    <a:pt x="285" y="5"/>
                    <a:pt x="189" y="13"/>
                  </a:cubicBezTo>
                  <a:cubicBezTo>
                    <a:pt x="5" y="25"/>
                    <a:pt x="1" y="289"/>
                    <a:pt x="177" y="289"/>
                  </a:cubicBezTo>
                  <a:cubicBezTo>
                    <a:pt x="181" y="289"/>
                    <a:pt x="185" y="289"/>
                    <a:pt x="189" y="289"/>
                  </a:cubicBezTo>
                  <a:cubicBezTo>
                    <a:pt x="252" y="284"/>
                    <a:pt x="314" y="282"/>
                    <a:pt x="375" y="282"/>
                  </a:cubicBezTo>
                  <a:cubicBezTo>
                    <a:pt x="975" y="282"/>
                    <a:pt x="1453" y="495"/>
                    <a:pt x="2046" y="678"/>
                  </a:cubicBezTo>
                  <a:cubicBezTo>
                    <a:pt x="2057" y="682"/>
                    <a:pt x="2068" y="685"/>
                    <a:pt x="2079" y="685"/>
                  </a:cubicBezTo>
                  <a:cubicBezTo>
                    <a:pt x="2151" y="685"/>
                    <a:pt x="2200" y="582"/>
                    <a:pt x="2134" y="527"/>
                  </a:cubicBezTo>
                  <a:cubicBezTo>
                    <a:pt x="1718" y="133"/>
                    <a:pt x="1067" y="1"/>
                    <a:pt x="488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84" name="Google Shape;2184;p40"/>
            <p:cNvSpPr/>
            <p:nvPr/>
          </p:nvSpPr>
          <p:spPr>
            <a:xfrm>
              <a:off x="5309625" y="2628325"/>
              <a:ext cx="56725" cy="20575"/>
            </a:xfrm>
            <a:custGeom>
              <a:avLst/>
              <a:gdLst/>
              <a:ahLst/>
              <a:cxnLst/>
              <a:rect l="l" t="t" r="r" b="b"/>
              <a:pathLst>
                <a:path w="2269" h="823" extrusionOk="0">
                  <a:moveTo>
                    <a:pt x="1389" y="1"/>
                  </a:moveTo>
                  <a:cubicBezTo>
                    <a:pt x="887" y="1"/>
                    <a:pt x="359" y="259"/>
                    <a:pt x="68" y="621"/>
                  </a:cubicBezTo>
                  <a:cubicBezTo>
                    <a:pt x="1" y="707"/>
                    <a:pt x="72" y="823"/>
                    <a:pt x="160" y="823"/>
                  </a:cubicBezTo>
                  <a:cubicBezTo>
                    <a:pt x="187" y="823"/>
                    <a:pt x="216" y="811"/>
                    <a:pt x="243" y="784"/>
                  </a:cubicBezTo>
                  <a:cubicBezTo>
                    <a:pt x="551" y="470"/>
                    <a:pt x="887" y="359"/>
                    <a:pt x="1242" y="359"/>
                  </a:cubicBezTo>
                  <a:cubicBezTo>
                    <a:pt x="1510" y="359"/>
                    <a:pt x="1789" y="422"/>
                    <a:pt x="2075" y="508"/>
                  </a:cubicBezTo>
                  <a:cubicBezTo>
                    <a:pt x="2088" y="512"/>
                    <a:pt x="2099" y="514"/>
                    <a:pt x="2111" y="514"/>
                  </a:cubicBezTo>
                  <a:cubicBezTo>
                    <a:pt x="2205" y="514"/>
                    <a:pt x="2268" y="386"/>
                    <a:pt x="2201" y="308"/>
                  </a:cubicBezTo>
                  <a:cubicBezTo>
                    <a:pt x="1976" y="92"/>
                    <a:pt x="1687" y="1"/>
                    <a:pt x="1389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85" name="Google Shape;2185;p40"/>
            <p:cNvSpPr/>
            <p:nvPr/>
          </p:nvSpPr>
          <p:spPr>
            <a:xfrm>
              <a:off x="5399800" y="2598175"/>
              <a:ext cx="50375" cy="32575"/>
            </a:xfrm>
            <a:custGeom>
              <a:avLst/>
              <a:gdLst/>
              <a:ahLst/>
              <a:cxnLst/>
              <a:rect l="l" t="t" r="r" b="b"/>
              <a:pathLst>
                <a:path w="2015" h="1303" extrusionOk="0">
                  <a:moveTo>
                    <a:pt x="169" y="1"/>
                  </a:moveTo>
                  <a:cubicBezTo>
                    <a:pt x="40" y="1"/>
                    <a:pt x="1" y="201"/>
                    <a:pt x="137" y="246"/>
                  </a:cubicBezTo>
                  <a:cubicBezTo>
                    <a:pt x="476" y="359"/>
                    <a:pt x="802" y="510"/>
                    <a:pt x="1104" y="710"/>
                  </a:cubicBezTo>
                  <a:cubicBezTo>
                    <a:pt x="1380" y="886"/>
                    <a:pt x="1606" y="1125"/>
                    <a:pt x="1882" y="1288"/>
                  </a:cubicBezTo>
                  <a:cubicBezTo>
                    <a:pt x="1897" y="1298"/>
                    <a:pt x="1912" y="1303"/>
                    <a:pt x="1926" y="1303"/>
                  </a:cubicBezTo>
                  <a:cubicBezTo>
                    <a:pt x="1979" y="1303"/>
                    <a:pt x="2015" y="1237"/>
                    <a:pt x="1995" y="1187"/>
                  </a:cubicBezTo>
                  <a:cubicBezTo>
                    <a:pt x="1706" y="547"/>
                    <a:pt x="853" y="171"/>
                    <a:pt x="213" y="8"/>
                  </a:cubicBezTo>
                  <a:cubicBezTo>
                    <a:pt x="197" y="3"/>
                    <a:pt x="183" y="1"/>
                    <a:pt x="169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86" name="Google Shape;2186;p40"/>
            <p:cNvSpPr/>
            <p:nvPr/>
          </p:nvSpPr>
          <p:spPr>
            <a:xfrm>
              <a:off x="5401425" y="2639750"/>
              <a:ext cx="29925" cy="18525"/>
            </a:xfrm>
            <a:custGeom>
              <a:avLst/>
              <a:gdLst/>
              <a:ahLst/>
              <a:cxnLst/>
              <a:rect l="l" t="t" r="r" b="b"/>
              <a:pathLst>
                <a:path w="1197" h="741" extrusionOk="0">
                  <a:moveTo>
                    <a:pt x="125" y="1"/>
                  </a:moveTo>
                  <a:cubicBezTo>
                    <a:pt x="21" y="1"/>
                    <a:pt x="0" y="190"/>
                    <a:pt x="110" y="202"/>
                  </a:cubicBezTo>
                  <a:cubicBezTo>
                    <a:pt x="298" y="227"/>
                    <a:pt x="486" y="290"/>
                    <a:pt x="650" y="390"/>
                  </a:cubicBezTo>
                  <a:cubicBezTo>
                    <a:pt x="800" y="478"/>
                    <a:pt x="926" y="616"/>
                    <a:pt x="1064" y="729"/>
                  </a:cubicBezTo>
                  <a:cubicBezTo>
                    <a:pt x="1074" y="737"/>
                    <a:pt x="1086" y="740"/>
                    <a:pt x="1099" y="740"/>
                  </a:cubicBezTo>
                  <a:cubicBezTo>
                    <a:pt x="1146" y="740"/>
                    <a:pt x="1197" y="691"/>
                    <a:pt x="1177" y="641"/>
                  </a:cubicBezTo>
                  <a:cubicBezTo>
                    <a:pt x="1026" y="252"/>
                    <a:pt x="524" y="51"/>
                    <a:pt x="135" y="1"/>
                  </a:cubicBezTo>
                  <a:cubicBezTo>
                    <a:pt x="132" y="1"/>
                    <a:pt x="128" y="1"/>
                    <a:pt x="125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87" name="Google Shape;2187;p40"/>
            <p:cNvSpPr/>
            <p:nvPr/>
          </p:nvSpPr>
          <p:spPr>
            <a:xfrm>
              <a:off x="5329350" y="2678225"/>
              <a:ext cx="42850" cy="18925"/>
            </a:xfrm>
            <a:custGeom>
              <a:avLst/>
              <a:gdLst/>
              <a:ahLst/>
              <a:cxnLst/>
              <a:rect l="l" t="t" r="r" b="b"/>
              <a:pathLst>
                <a:path w="1714" h="757" extrusionOk="0">
                  <a:moveTo>
                    <a:pt x="1386" y="0"/>
                  </a:moveTo>
                  <a:cubicBezTo>
                    <a:pt x="892" y="0"/>
                    <a:pt x="236" y="168"/>
                    <a:pt x="31" y="633"/>
                  </a:cubicBezTo>
                  <a:cubicBezTo>
                    <a:pt x="1" y="695"/>
                    <a:pt x="45" y="756"/>
                    <a:pt x="104" y="756"/>
                  </a:cubicBezTo>
                  <a:cubicBezTo>
                    <a:pt x="117" y="756"/>
                    <a:pt x="131" y="753"/>
                    <a:pt x="144" y="746"/>
                  </a:cubicBezTo>
                  <a:cubicBezTo>
                    <a:pt x="370" y="646"/>
                    <a:pt x="559" y="470"/>
                    <a:pt x="797" y="382"/>
                  </a:cubicBezTo>
                  <a:cubicBezTo>
                    <a:pt x="999" y="297"/>
                    <a:pt x="1209" y="266"/>
                    <a:pt x="1421" y="266"/>
                  </a:cubicBezTo>
                  <a:cubicBezTo>
                    <a:pt x="1460" y="266"/>
                    <a:pt x="1499" y="267"/>
                    <a:pt x="1537" y="269"/>
                  </a:cubicBezTo>
                  <a:cubicBezTo>
                    <a:pt x="1713" y="269"/>
                    <a:pt x="1700" y="18"/>
                    <a:pt x="1537" y="6"/>
                  </a:cubicBezTo>
                  <a:cubicBezTo>
                    <a:pt x="1489" y="2"/>
                    <a:pt x="1439" y="0"/>
                    <a:pt x="1386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88" name="Google Shape;2188;p40"/>
            <p:cNvSpPr/>
            <p:nvPr/>
          </p:nvSpPr>
          <p:spPr>
            <a:xfrm>
              <a:off x="5286150" y="2658225"/>
              <a:ext cx="39700" cy="32850"/>
            </a:xfrm>
            <a:custGeom>
              <a:avLst/>
              <a:gdLst/>
              <a:ahLst/>
              <a:cxnLst/>
              <a:rect l="l" t="t" r="r" b="b"/>
              <a:pathLst>
                <a:path w="1588" h="1314" extrusionOk="0">
                  <a:moveTo>
                    <a:pt x="1371" y="1"/>
                  </a:moveTo>
                  <a:cubicBezTo>
                    <a:pt x="1351" y="1"/>
                    <a:pt x="1330" y="5"/>
                    <a:pt x="1308" y="15"/>
                  </a:cubicBezTo>
                  <a:cubicBezTo>
                    <a:pt x="818" y="228"/>
                    <a:pt x="203" y="642"/>
                    <a:pt x="28" y="1182"/>
                  </a:cubicBezTo>
                  <a:cubicBezTo>
                    <a:pt x="1" y="1254"/>
                    <a:pt x="70" y="1313"/>
                    <a:pt x="140" y="1313"/>
                  </a:cubicBezTo>
                  <a:cubicBezTo>
                    <a:pt x="167" y="1313"/>
                    <a:pt x="195" y="1304"/>
                    <a:pt x="216" y="1282"/>
                  </a:cubicBezTo>
                  <a:cubicBezTo>
                    <a:pt x="404" y="1107"/>
                    <a:pt x="555" y="881"/>
                    <a:pt x="743" y="705"/>
                  </a:cubicBezTo>
                  <a:cubicBezTo>
                    <a:pt x="956" y="517"/>
                    <a:pt x="1195" y="366"/>
                    <a:pt x="1446" y="253"/>
                  </a:cubicBezTo>
                  <a:cubicBezTo>
                    <a:pt x="1587" y="188"/>
                    <a:pt x="1502" y="1"/>
                    <a:pt x="1371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89" name="Google Shape;2189;p40"/>
            <p:cNvSpPr/>
            <p:nvPr/>
          </p:nvSpPr>
          <p:spPr>
            <a:xfrm>
              <a:off x="5238825" y="2699300"/>
              <a:ext cx="17850" cy="34050"/>
            </a:xfrm>
            <a:custGeom>
              <a:avLst/>
              <a:gdLst/>
              <a:ahLst/>
              <a:cxnLst/>
              <a:rect l="l" t="t" r="r" b="b"/>
              <a:pathLst>
                <a:path w="714" h="1362" extrusionOk="0">
                  <a:moveTo>
                    <a:pt x="508" y="1"/>
                  </a:moveTo>
                  <a:cubicBezTo>
                    <a:pt x="483" y="1"/>
                    <a:pt x="455" y="9"/>
                    <a:pt x="427" y="28"/>
                  </a:cubicBezTo>
                  <a:cubicBezTo>
                    <a:pt x="176" y="179"/>
                    <a:pt x="38" y="430"/>
                    <a:pt x="13" y="719"/>
                  </a:cubicBezTo>
                  <a:cubicBezTo>
                    <a:pt x="1" y="957"/>
                    <a:pt x="89" y="1308"/>
                    <a:pt x="365" y="1359"/>
                  </a:cubicBezTo>
                  <a:cubicBezTo>
                    <a:pt x="371" y="1360"/>
                    <a:pt x="378" y="1361"/>
                    <a:pt x="384" y="1361"/>
                  </a:cubicBezTo>
                  <a:cubicBezTo>
                    <a:pt x="427" y="1361"/>
                    <a:pt x="463" y="1325"/>
                    <a:pt x="453" y="1271"/>
                  </a:cubicBezTo>
                  <a:cubicBezTo>
                    <a:pt x="427" y="1095"/>
                    <a:pt x="327" y="957"/>
                    <a:pt x="327" y="781"/>
                  </a:cubicBezTo>
                  <a:cubicBezTo>
                    <a:pt x="327" y="581"/>
                    <a:pt x="415" y="405"/>
                    <a:pt x="578" y="292"/>
                  </a:cubicBezTo>
                  <a:cubicBezTo>
                    <a:pt x="713" y="198"/>
                    <a:pt x="633" y="1"/>
                    <a:pt x="508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90" name="Google Shape;2190;p40"/>
            <p:cNvSpPr/>
            <p:nvPr/>
          </p:nvSpPr>
          <p:spPr>
            <a:xfrm>
              <a:off x="5208075" y="2650200"/>
              <a:ext cx="23925" cy="62475"/>
            </a:xfrm>
            <a:custGeom>
              <a:avLst/>
              <a:gdLst/>
              <a:ahLst/>
              <a:cxnLst/>
              <a:rect l="l" t="t" r="r" b="b"/>
              <a:pathLst>
                <a:path w="957" h="2499" extrusionOk="0">
                  <a:moveTo>
                    <a:pt x="797" y="0"/>
                  </a:moveTo>
                  <a:cubicBezTo>
                    <a:pt x="762" y="0"/>
                    <a:pt x="727" y="18"/>
                    <a:pt x="704" y="60"/>
                  </a:cubicBezTo>
                  <a:cubicBezTo>
                    <a:pt x="302" y="687"/>
                    <a:pt x="1" y="1742"/>
                    <a:pt x="377" y="2444"/>
                  </a:cubicBezTo>
                  <a:cubicBezTo>
                    <a:pt x="397" y="2483"/>
                    <a:pt x="430" y="2499"/>
                    <a:pt x="465" y="2499"/>
                  </a:cubicBezTo>
                  <a:cubicBezTo>
                    <a:pt x="521" y="2499"/>
                    <a:pt x="578" y="2456"/>
                    <a:pt x="578" y="2394"/>
                  </a:cubicBezTo>
                  <a:cubicBezTo>
                    <a:pt x="591" y="2055"/>
                    <a:pt x="503" y="1716"/>
                    <a:pt x="541" y="1378"/>
                  </a:cubicBezTo>
                  <a:cubicBezTo>
                    <a:pt x="578" y="951"/>
                    <a:pt x="716" y="549"/>
                    <a:pt x="905" y="185"/>
                  </a:cubicBezTo>
                  <a:cubicBezTo>
                    <a:pt x="957" y="90"/>
                    <a:pt x="876" y="0"/>
                    <a:pt x="797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91" name="Google Shape;2191;p40"/>
            <p:cNvSpPr/>
            <p:nvPr/>
          </p:nvSpPr>
          <p:spPr>
            <a:xfrm>
              <a:off x="5291225" y="2721775"/>
              <a:ext cx="19850" cy="43800"/>
            </a:xfrm>
            <a:custGeom>
              <a:avLst/>
              <a:gdLst/>
              <a:ahLst/>
              <a:cxnLst/>
              <a:rect l="l" t="t" r="r" b="b"/>
              <a:pathLst>
                <a:path w="794" h="1752" extrusionOk="0">
                  <a:moveTo>
                    <a:pt x="610" y="0"/>
                  </a:moveTo>
                  <a:cubicBezTo>
                    <a:pt x="579" y="0"/>
                    <a:pt x="550" y="14"/>
                    <a:pt x="527" y="46"/>
                  </a:cubicBezTo>
                  <a:cubicBezTo>
                    <a:pt x="189" y="472"/>
                    <a:pt x="0" y="1401"/>
                    <a:pt x="578" y="1740"/>
                  </a:cubicBezTo>
                  <a:cubicBezTo>
                    <a:pt x="591" y="1748"/>
                    <a:pt x="605" y="1751"/>
                    <a:pt x="618" y="1751"/>
                  </a:cubicBezTo>
                  <a:cubicBezTo>
                    <a:pt x="668" y="1751"/>
                    <a:pt x="713" y="1701"/>
                    <a:pt x="703" y="1652"/>
                  </a:cubicBezTo>
                  <a:cubicBezTo>
                    <a:pt x="640" y="1413"/>
                    <a:pt x="515" y="1213"/>
                    <a:pt x="502" y="949"/>
                  </a:cubicBezTo>
                  <a:cubicBezTo>
                    <a:pt x="490" y="673"/>
                    <a:pt x="578" y="422"/>
                    <a:pt x="728" y="209"/>
                  </a:cubicBezTo>
                  <a:cubicBezTo>
                    <a:pt x="794" y="115"/>
                    <a:pt x="699" y="0"/>
                    <a:pt x="610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92" name="Google Shape;2192;p40"/>
            <p:cNvSpPr/>
            <p:nvPr/>
          </p:nvSpPr>
          <p:spPr>
            <a:xfrm>
              <a:off x="5332450" y="2726475"/>
              <a:ext cx="47925" cy="38150"/>
            </a:xfrm>
            <a:custGeom>
              <a:avLst/>
              <a:gdLst/>
              <a:ahLst/>
              <a:cxnLst/>
              <a:rect l="l" t="t" r="r" b="b"/>
              <a:pathLst>
                <a:path w="1917" h="1526" extrusionOk="0">
                  <a:moveTo>
                    <a:pt x="1775" y="0"/>
                  </a:moveTo>
                  <a:cubicBezTo>
                    <a:pt x="1764" y="0"/>
                    <a:pt x="1752" y="3"/>
                    <a:pt x="1740" y="8"/>
                  </a:cubicBezTo>
                  <a:cubicBezTo>
                    <a:pt x="1376" y="146"/>
                    <a:pt x="1037" y="334"/>
                    <a:pt x="723" y="585"/>
                  </a:cubicBezTo>
                  <a:cubicBezTo>
                    <a:pt x="460" y="786"/>
                    <a:pt x="83" y="1075"/>
                    <a:pt x="20" y="1414"/>
                  </a:cubicBezTo>
                  <a:cubicBezTo>
                    <a:pt x="1" y="1473"/>
                    <a:pt x="52" y="1525"/>
                    <a:pt x="105" y="1525"/>
                  </a:cubicBezTo>
                  <a:cubicBezTo>
                    <a:pt x="119" y="1525"/>
                    <a:pt x="133" y="1522"/>
                    <a:pt x="146" y="1514"/>
                  </a:cubicBezTo>
                  <a:cubicBezTo>
                    <a:pt x="422" y="1363"/>
                    <a:pt x="623" y="1025"/>
                    <a:pt x="861" y="811"/>
                  </a:cubicBezTo>
                  <a:cubicBezTo>
                    <a:pt x="1150" y="560"/>
                    <a:pt x="1476" y="360"/>
                    <a:pt x="1827" y="209"/>
                  </a:cubicBezTo>
                  <a:cubicBezTo>
                    <a:pt x="1917" y="164"/>
                    <a:pt x="1867" y="0"/>
                    <a:pt x="1775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93" name="Google Shape;2193;p40"/>
            <p:cNvSpPr/>
            <p:nvPr/>
          </p:nvSpPr>
          <p:spPr>
            <a:xfrm>
              <a:off x="5397575" y="2689650"/>
              <a:ext cx="45650" cy="14625"/>
            </a:xfrm>
            <a:custGeom>
              <a:avLst/>
              <a:gdLst/>
              <a:ahLst/>
              <a:cxnLst/>
              <a:rect l="l" t="t" r="r" b="b"/>
              <a:pathLst>
                <a:path w="1826" h="585" extrusionOk="0">
                  <a:moveTo>
                    <a:pt x="698" y="0"/>
                  </a:moveTo>
                  <a:cubicBezTo>
                    <a:pt x="514" y="0"/>
                    <a:pt x="335" y="24"/>
                    <a:pt x="176" y="63"/>
                  </a:cubicBezTo>
                  <a:cubicBezTo>
                    <a:pt x="0" y="110"/>
                    <a:pt x="54" y="343"/>
                    <a:pt x="216" y="343"/>
                  </a:cubicBezTo>
                  <a:cubicBezTo>
                    <a:pt x="227" y="343"/>
                    <a:pt x="239" y="342"/>
                    <a:pt x="251" y="339"/>
                  </a:cubicBezTo>
                  <a:cubicBezTo>
                    <a:pt x="374" y="311"/>
                    <a:pt x="488" y="298"/>
                    <a:pt x="597" y="298"/>
                  </a:cubicBezTo>
                  <a:cubicBezTo>
                    <a:pt x="968" y="298"/>
                    <a:pt x="1281" y="442"/>
                    <a:pt x="1669" y="578"/>
                  </a:cubicBezTo>
                  <a:cubicBezTo>
                    <a:pt x="1681" y="582"/>
                    <a:pt x="1692" y="584"/>
                    <a:pt x="1703" y="584"/>
                  </a:cubicBezTo>
                  <a:cubicBezTo>
                    <a:pt x="1783" y="584"/>
                    <a:pt x="1825" y="468"/>
                    <a:pt x="1770" y="402"/>
                  </a:cubicBezTo>
                  <a:cubicBezTo>
                    <a:pt x="1512" y="110"/>
                    <a:pt x="1096" y="0"/>
                    <a:pt x="698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94" name="Google Shape;2194;p40"/>
            <p:cNvSpPr/>
            <p:nvPr/>
          </p:nvSpPr>
          <p:spPr>
            <a:xfrm>
              <a:off x="5467300" y="2662075"/>
              <a:ext cx="35625" cy="30525"/>
            </a:xfrm>
            <a:custGeom>
              <a:avLst/>
              <a:gdLst/>
              <a:ahLst/>
              <a:cxnLst/>
              <a:rect l="l" t="t" r="r" b="b"/>
              <a:pathLst>
                <a:path w="1425" h="1221" extrusionOk="0">
                  <a:moveTo>
                    <a:pt x="184" y="0"/>
                  </a:moveTo>
                  <a:cubicBezTo>
                    <a:pt x="84" y="0"/>
                    <a:pt x="1" y="125"/>
                    <a:pt x="98" y="212"/>
                  </a:cubicBezTo>
                  <a:cubicBezTo>
                    <a:pt x="299" y="401"/>
                    <a:pt x="512" y="601"/>
                    <a:pt x="725" y="790"/>
                  </a:cubicBezTo>
                  <a:cubicBezTo>
                    <a:pt x="901" y="953"/>
                    <a:pt x="1089" y="1128"/>
                    <a:pt x="1315" y="1216"/>
                  </a:cubicBezTo>
                  <a:cubicBezTo>
                    <a:pt x="1323" y="1219"/>
                    <a:pt x="1330" y="1221"/>
                    <a:pt x="1337" y="1221"/>
                  </a:cubicBezTo>
                  <a:cubicBezTo>
                    <a:pt x="1389" y="1221"/>
                    <a:pt x="1425" y="1148"/>
                    <a:pt x="1403" y="1103"/>
                  </a:cubicBezTo>
                  <a:cubicBezTo>
                    <a:pt x="1277" y="890"/>
                    <a:pt x="1077" y="727"/>
                    <a:pt x="888" y="564"/>
                  </a:cubicBezTo>
                  <a:cubicBezTo>
                    <a:pt x="688" y="388"/>
                    <a:pt x="474" y="212"/>
                    <a:pt x="273" y="37"/>
                  </a:cubicBezTo>
                  <a:cubicBezTo>
                    <a:pt x="245" y="11"/>
                    <a:pt x="214" y="0"/>
                    <a:pt x="184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95" name="Google Shape;2195;p40"/>
            <p:cNvSpPr/>
            <p:nvPr/>
          </p:nvSpPr>
          <p:spPr>
            <a:xfrm>
              <a:off x="5425675" y="2558150"/>
              <a:ext cx="44275" cy="19625"/>
            </a:xfrm>
            <a:custGeom>
              <a:avLst/>
              <a:gdLst/>
              <a:ahLst/>
              <a:cxnLst/>
              <a:rect l="l" t="t" r="r" b="b"/>
              <a:pathLst>
                <a:path w="1771" h="785" extrusionOk="0">
                  <a:moveTo>
                    <a:pt x="185" y="1"/>
                  </a:moveTo>
                  <a:cubicBezTo>
                    <a:pt x="50" y="1"/>
                    <a:pt x="1" y="217"/>
                    <a:pt x="144" y="241"/>
                  </a:cubicBezTo>
                  <a:cubicBezTo>
                    <a:pt x="684" y="354"/>
                    <a:pt x="1135" y="605"/>
                    <a:pt x="1637" y="780"/>
                  </a:cubicBezTo>
                  <a:cubicBezTo>
                    <a:pt x="1645" y="783"/>
                    <a:pt x="1652" y="784"/>
                    <a:pt x="1659" y="784"/>
                  </a:cubicBezTo>
                  <a:cubicBezTo>
                    <a:pt x="1724" y="784"/>
                    <a:pt x="1770" y="687"/>
                    <a:pt x="1725" y="630"/>
                  </a:cubicBezTo>
                  <a:cubicBezTo>
                    <a:pt x="1336" y="266"/>
                    <a:pt x="721" y="103"/>
                    <a:pt x="207" y="2"/>
                  </a:cubicBezTo>
                  <a:cubicBezTo>
                    <a:pt x="199" y="1"/>
                    <a:pt x="192" y="1"/>
                    <a:pt x="185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96" name="Google Shape;2196;p40"/>
            <p:cNvSpPr/>
            <p:nvPr/>
          </p:nvSpPr>
          <p:spPr>
            <a:xfrm>
              <a:off x="5456900" y="2601700"/>
              <a:ext cx="30200" cy="28600"/>
            </a:xfrm>
            <a:custGeom>
              <a:avLst/>
              <a:gdLst/>
              <a:ahLst/>
              <a:cxnLst/>
              <a:rect l="l" t="t" r="r" b="b"/>
              <a:pathLst>
                <a:path w="1208" h="1144" extrusionOk="0">
                  <a:moveTo>
                    <a:pt x="184" y="1"/>
                  </a:moveTo>
                  <a:cubicBezTo>
                    <a:pt x="84" y="1"/>
                    <a:pt x="0" y="134"/>
                    <a:pt x="87" y="231"/>
                  </a:cubicBezTo>
                  <a:cubicBezTo>
                    <a:pt x="376" y="532"/>
                    <a:pt x="664" y="845"/>
                    <a:pt x="991" y="1109"/>
                  </a:cubicBezTo>
                  <a:cubicBezTo>
                    <a:pt x="1018" y="1133"/>
                    <a:pt x="1046" y="1144"/>
                    <a:pt x="1072" y="1144"/>
                  </a:cubicBezTo>
                  <a:cubicBezTo>
                    <a:pt x="1152" y="1144"/>
                    <a:pt x="1208" y="1044"/>
                    <a:pt x="1141" y="958"/>
                  </a:cubicBezTo>
                  <a:cubicBezTo>
                    <a:pt x="878" y="632"/>
                    <a:pt x="564" y="344"/>
                    <a:pt x="275" y="42"/>
                  </a:cubicBezTo>
                  <a:cubicBezTo>
                    <a:pt x="246" y="13"/>
                    <a:pt x="214" y="1"/>
                    <a:pt x="184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97" name="Google Shape;2197;p40"/>
            <p:cNvSpPr/>
            <p:nvPr/>
          </p:nvSpPr>
          <p:spPr>
            <a:xfrm>
              <a:off x="5509025" y="2610850"/>
              <a:ext cx="33650" cy="41325"/>
            </a:xfrm>
            <a:custGeom>
              <a:avLst/>
              <a:gdLst/>
              <a:ahLst/>
              <a:cxnLst/>
              <a:rect l="l" t="t" r="r" b="b"/>
              <a:pathLst>
                <a:path w="1346" h="1653" extrusionOk="0">
                  <a:moveTo>
                    <a:pt x="208" y="1"/>
                  </a:moveTo>
                  <a:cubicBezTo>
                    <a:pt x="100" y="1"/>
                    <a:pt x="0" y="144"/>
                    <a:pt x="98" y="241"/>
                  </a:cubicBezTo>
                  <a:cubicBezTo>
                    <a:pt x="324" y="467"/>
                    <a:pt x="524" y="705"/>
                    <a:pt x="700" y="956"/>
                  </a:cubicBezTo>
                  <a:cubicBezTo>
                    <a:pt x="851" y="1182"/>
                    <a:pt x="989" y="1421"/>
                    <a:pt x="1164" y="1621"/>
                  </a:cubicBezTo>
                  <a:cubicBezTo>
                    <a:pt x="1182" y="1643"/>
                    <a:pt x="1205" y="1652"/>
                    <a:pt x="1228" y="1652"/>
                  </a:cubicBezTo>
                  <a:cubicBezTo>
                    <a:pt x="1286" y="1652"/>
                    <a:pt x="1345" y="1593"/>
                    <a:pt x="1328" y="1521"/>
                  </a:cubicBezTo>
                  <a:cubicBezTo>
                    <a:pt x="1189" y="956"/>
                    <a:pt x="700" y="442"/>
                    <a:pt x="299" y="40"/>
                  </a:cubicBezTo>
                  <a:cubicBezTo>
                    <a:pt x="271" y="12"/>
                    <a:pt x="239" y="1"/>
                    <a:pt x="208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98" name="Google Shape;2198;p40"/>
            <p:cNvSpPr/>
            <p:nvPr/>
          </p:nvSpPr>
          <p:spPr>
            <a:xfrm>
              <a:off x="5255450" y="2733500"/>
              <a:ext cx="9450" cy="40850"/>
            </a:xfrm>
            <a:custGeom>
              <a:avLst/>
              <a:gdLst/>
              <a:ahLst/>
              <a:cxnLst/>
              <a:rect l="l" t="t" r="r" b="b"/>
              <a:pathLst>
                <a:path w="378" h="1634" extrusionOk="0">
                  <a:moveTo>
                    <a:pt x="122" y="0"/>
                  </a:moveTo>
                  <a:cubicBezTo>
                    <a:pt x="67" y="0"/>
                    <a:pt x="13" y="35"/>
                    <a:pt x="13" y="104"/>
                  </a:cubicBezTo>
                  <a:cubicBezTo>
                    <a:pt x="26" y="593"/>
                    <a:pt x="1" y="1108"/>
                    <a:pt x="139" y="1572"/>
                  </a:cubicBezTo>
                  <a:cubicBezTo>
                    <a:pt x="152" y="1611"/>
                    <a:pt x="192" y="1633"/>
                    <a:pt x="229" y="1633"/>
                  </a:cubicBezTo>
                  <a:cubicBezTo>
                    <a:pt x="264" y="1633"/>
                    <a:pt x="296" y="1614"/>
                    <a:pt x="302" y="1572"/>
                  </a:cubicBezTo>
                  <a:cubicBezTo>
                    <a:pt x="377" y="1095"/>
                    <a:pt x="289" y="593"/>
                    <a:pt x="239" y="104"/>
                  </a:cubicBezTo>
                  <a:cubicBezTo>
                    <a:pt x="233" y="35"/>
                    <a:pt x="177" y="0"/>
                    <a:pt x="122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199" name="Google Shape;2199;p40"/>
            <p:cNvSpPr/>
            <p:nvPr/>
          </p:nvSpPr>
          <p:spPr>
            <a:xfrm>
              <a:off x="5211525" y="2753575"/>
              <a:ext cx="28575" cy="42900"/>
            </a:xfrm>
            <a:custGeom>
              <a:avLst/>
              <a:gdLst/>
              <a:ahLst/>
              <a:cxnLst/>
              <a:rect l="l" t="t" r="r" b="b"/>
              <a:pathLst>
                <a:path w="1143" h="1716" extrusionOk="0">
                  <a:moveTo>
                    <a:pt x="177" y="0"/>
                  </a:moveTo>
                  <a:cubicBezTo>
                    <a:pt x="88" y="0"/>
                    <a:pt x="0" y="67"/>
                    <a:pt x="39" y="166"/>
                  </a:cubicBezTo>
                  <a:cubicBezTo>
                    <a:pt x="265" y="744"/>
                    <a:pt x="541" y="1271"/>
                    <a:pt x="1005" y="1697"/>
                  </a:cubicBezTo>
                  <a:cubicBezTo>
                    <a:pt x="1017" y="1710"/>
                    <a:pt x="1033" y="1715"/>
                    <a:pt x="1049" y="1715"/>
                  </a:cubicBezTo>
                  <a:cubicBezTo>
                    <a:pt x="1096" y="1715"/>
                    <a:pt x="1143" y="1666"/>
                    <a:pt x="1105" y="1610"/>
                  </a:cubicBezTo>
                  <a:cubicBezTo>
                    <a:pt x="829" y="1108"/>
                    <a:pt x="528" y="631"/>
                    <a:pt x="315" y="91"/>
                  </a:cubicBezTo>
                  <a:cubicBezTo>
                    <a:pt x="290" y="28"/>
                    <a:pt x="233" y="0"/>
                    <a:pt x="177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00" name="Google Shape;2200;p40"/>
            <p:cNvSpPr/>
            <p:nvPr/>
          </p:nvSpPr>
          <p:spPr>
            <a:xfrm>
              <a:off x="5223450" y="2570100"/>
              <a:ext cx="26875" cy="32000"/>
            </a:xfrm>
            <a:custGeom>
              <a:avLst/>
              <a:gdLst/>
              <a:ahLst/>
              <a:cxnLst/>
              <a:rect l="l" t="t" r="r" b="b"/>
              <a:pathLst>
                <a:path w="1075" h="1280" extrusionOk="0">
                  <a:moveTo>
                    <a:pt x="920" y="1"/>
                  </a:moveTo>
                  <a:cubicBezTo>
                    <a:pt x="903" y="1"/>
                    <a:pt x="885" y="5"/>
                    <a:pt x="867" y="14"/>
                  </a:cubicBezTo>
                  <a:cubicBezTo>
                    <a:pt x="453" y="215"/>
                    <a:pt x="1" y="717"/>
                    <a:pt x="89" y="1219"/>
                  </a:cubicBezTo>
                  <a:cubicBezTo>
                    <a:pt x="96" y="1256"/>
                    <a:pt x="135" y="1280"/>
                    <a:pt x="173" y="1280"/>
                  </a:cubicBezTo>
                  <a:cubicBezTo>
                    <a:pt x="199" y="1280"/>
                    <a:pt x="224" y="1269"/>
                    <a:pt x="239" y="1244"/>
                  </a:cubicBezTo>
                  <a:cubicBezTo>
                    <a:pt x="315" y="1043"/>
                    <a:pt x="352" y="842"/>
                    <a:pt x="465" y="666"/>
                  </a:cubicBezTo>
                  <a:cubicBezTo>
                    <a:pt x="591" y="466"/>
                    <a:pt x="766" y="302"/>
                    <a:pt x="967" y="190"/>
                  </a:cubicBezTo>
                  <a:cubicBezTo>
                    <a:pt x="1074" y="136"/>
                    <a:pt x="1017" y="1"/>
                    <a:pt x="920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01" name="Google Shape;2201;p40"/>
            <p:cNvSpPr/>
            <p:nvPr/>
          </p:nvSpPr>
          <p:spPr>
            <a:xfrm>
              <a:off x="5417025" y="2738300"/>
              <a:ext cx="23900" cy="10300"/>
            </a:xfrm>
            <a:custGeom>
              <a:avLst/>
              <a:gdLst/>
              <a:ahLst/>
              <a:cxnLst/>
              <a:rect l="l" t="t" r="r" b="b"/>
              <a:pathLst>
                <a:path w="956" h="412" extrusionOk="0">
                  <a:moveTo>
                    <a:pt x="405" y="1"/>
                  </a:moveTo>
                  <a:cubicBezTo>
                    <a:pt x="243" y="1"/>
                    <a:pt x="89" y="60"/>
                    <a:pt x="26" y="213"/>
                  </a:cubicBezTo>
                  <a:cubicBezTo>
                    <a:pt x="1" y="288"/>
                    <a:pt x="76" y="351"/>
                    <a:pt x="139" y="351"/>
                  </a:cubicBezTo>
                  <a:cubicBezTo>
                    <a:pt x="147" y="352"/>
                    <a:pt x="155" y="352"/>
                    <a:pt x="163" y="352"/>
                  </a:cubicBezTo>
                  <a:cubicBezTo>
                    <a:pt x="242" y="352"/>
                    <a:pt x="323" y="301"/>
                    <a:pt x="415" y="301"/>
                  </a:cubicBezTo>
                  <a:cubicBezTo>
                    <a:pt x="515" y="301"/>
                    <a:pt x="603" y="326"/>
                    <a:pt x="691" y="388"/>
                  </a:cubicBezTo>
                  <a:cubicBezTo>
                    <a:pt x="715" y="405"/>
                    <a:pt x="739" y="412"/>
                    <a:pt x="762" y="412"/>
                  </a:cubicBezTo>
                  <a:cubicBezTo>
                    <a:pt x="878" y="412"/>
                    <a:pt x="955" y="222"/>
                    <a:pt x="829" y="137"/>
                  </a:cubicBezTo>
                  <a:cubicBezTo>
                    <a:pt x="730" y="57"/>
                    <a:pt x="564" y="1"/>
                    <a:pt x="405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02" name="Google Shape;2202;p40"/>
            <p:cNvSpPr/>
            <p:nvPr/>
          </p:nvSpPr>
          <p:spPr>
            <a:xfrm>
              <a:off x="5372175" y="2770125"/>
              <a:ext cx="42475" cy="15325"/>
            </a:xfrm>
            <a:custGeom>
              <a:avLst/>
              <a:gdLst/>
              <a:ahLst/>
              <a:cxnLst/>
              <a:rect l="l" t="t" r="r" b="b"/>
              <a:pathLst>
                <a:path w="1699" h="613" extrusionOk="0">
                  <a:moveTo>
                    <a:pt x="1587" y="0"/>
                  </a:moveTo>
                  <a:cubicBezTo>
                    <a:pt x="1578" y="0"/>
                    <a:pt x="1568" y="2"/>
                    <a:pt x="1558" y="6"/>
                  </a:cubicBezTo>
                  <a:lnTo>
                    <a:pt x="1558" y="6"/>
                  </a:lnTo>
                  <a:cubicBezTo>
                    <a:pt x="1548" y="5"/>
                    <a:pt x="1538" y="5"/>
                    <a:pt x="1527" y="5"/>
                  </a:cubicBezTo>
                  <a:cubicBezTo>
                    <a:pt x="1269" y="5"/>
                    <a:pt x="1012" y="87"/>
                    <a:pt x="766" y="157"/>
                  </a:cubicBezTo>
                  <a:cubicBezTo>
                    <a:pt x="527" y="207"/>
                    <a:pt x="251" y="232"/>
                    <a:pt x="63" y="408"/>
                  </a:cubicBezTo>
                  <a:cubicBezTo>
                    <a:pt x="0" y="458"/>
                    <a:pt x="38" y="571"/>
                    <a:pt x="113" y="596"/>
                  </a:cubicBezTo>
                  <a:cubicBezTo>
                    <a:pt x="158" y="607"/>
                    <a:pt x="202" y="612"/>
                    <a:pt x="247" y="612"/>
                  </a:cubicBezTo>
                  <a:cubicBezTo>
                    <a:pt x="453" y="612"/>
                    <a:pt x="657" y="510"/>
                    <a:pt x="853" y="458"/>
                  </a:cubicBezTo>
                  <a:cubicBezTo>
                    <a:pt x="1117" y="383"/>
                    <a:pt x="1406" y="320"/>
                    <a:pt x="1631" y="170"/>
                  </a:cubicBezTo>
                  <a:cubicBezTo>
                    <a:pt x="1698" y="125"/>
                    <a:pt x="1666" y="0"/>
                    <a:pt x="1587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03" name="Google Shape;2203;p40"/>
            <p:cNvSpPr/>
            <p:nvPr/>
          </p:nvSpPr>
          <p:spPr>
            <a:xfrm>
              <a:off x="5466425" y="2717100"/>
              <a:ext cx="34000" cy="38925"/>
            </a:xfrm>
            <a:custGeom>
              <a:avLst/>
              <a:gdLst/>
              <a:ahLst/>
              <a:cxnLst/>
              <a:rect l="l" t="t" r="r" b="b"/>
              <a:pathLst>
                <a:path w="1360" h="1557" extrusionOk="0">
                  <a:moveTo>
                    <a:pt x="207" y="0"/>
                  </a:moveTo>
                  <a:cubicBezTo>
                    <a:pt x="99" y="0"/>
                    <a:pt x="0" y="159"/>
                    <a:pt x="95" y="283"/>
                  </a:cubicBezTo>
                  <a:cubicBezTo>
                    <a:pt x="409" y="697"/>
                    <a:pt x="723" y="1186"/>
                    <a:pt x="1124" y="1525"/>
                  </a:cubicBezTo>
                  <a:cubicBezTo>
                    <a:pt x="1149" y="1547"/>
                    <a:pt x="1177" y="1556"/>
                    <a:pt x="1204" y="1556"/>
                  </a:cubicBezTo>
                  <a:cubicBezTo>
                    <a:pt x="1286" y="1556"/>
                    <a:pt x="1360" y="1469"/>
                    <a:pt x="1312" y="1375"/>
                  </a:cubicBezTo>
                  <a:cubicBezTo>
                    <a:pt x="1074" y="898"/>
                    <a:pt x="647" y="471"/>
                    <a:pt x="308" y="57"/>
                  </a:cubicBezTo>
                  <a:cubicBezTo>
                    <a:pt x="278" y="17"/>
                    <a:pt x="242" y="0"/>
                    <a:pt x="207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04" name="Google Shape;2204;p40"/>
            <p:cNvSpPr/>
            <p:nvPr/>
          </p:nvSpPr>
          <p:spPr>
            <a:xfrm>
              <a:off x="5528775" y="2682500"/>
              <a:ext cx="25050" cy="40950"/>
            </a:xfrm>
            <a:custGeom>
              <a:avLst/>
              <a:gdLst/>
              <a:ahLst/>
              <a:cxnLst/>
              <a:rect l="l" t="t" r="r" b="b"/>
              <a:pathLst>
                <a:path w="1002" h="1638" extrusionOk="0">
                  <a:moveTo>
                    <a:pt x="247" y="0"/>
                  </a:moveTo>
                  <a:cubicBezTo>
                    <a:pt x="123" y="0"/>
                    <a:pt x="1" y="125"/>
                    <a:pt x="98" y="249"/>
                  </a:cubicBezTo>
                  <a:cubicBezTo>
                    <a:pt x="412" y="663"/>
                    <a:pt x="550" y="1127"/>
                    <a:pt x="788" y="1591"/>
                  </a:cubicBezTo>
                  <a:cubicBezTo>
                    <a:pt x="802" y="1624"/>
                    <a:pt x="830" y="1637"/>
                    <a:pt x="859" y="1637"/>
                  </a:cubicBezTo>
                  <a:cubicBezTo>
                    <a:pt x="909" y="1637"/>
                    <a:pt x="964" y="1597"/>
                    <a:pt x="964" y="1541"/>
                  </a:cubicBezTo>
                  <a:cubicBezTo>
                    <a:pt x="1002" y="1002"/>
                    <a:pt x="701" y="487"/>
                    <a:pt x="387" y="73"/>
                  </a:cubicBezTo>
                  <a:cubicBezTo>
                    <a:pt x="350" y="22"/>
                    <a:pt x="298" y="0"/>
                    <a:pt x="247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05" name="Google Shape;2205;p40"/>
            <p:cNvSpPr/>
            <p:nvPr/>
          </p:nvSpPr>
          <p:spPr>
            <a:xfrm>
              <a:off x="5429250" y="2793650"/>
              <a:ext cx="39225" cy="15500"/>
            </a:xfrm>
            <a:custGeom>
              <a:avLst/>
              <a:gdLst/>
              <a:ahLst/>
              <a:cxnLst/>
              <a:rect l="l" t="t" r="r" b="b"/>
              <a:pathLst>
                <a:path w="1569" h="620" extrusionOk="0">
                  <a:moveTo>
                    <a:pt x="1361" y="1"/>
                  </a:moveTo>
                  <a:cubicBezTo>
                    <a:pt x="1348" y="1"/>
                    <a:pt x="1333" y="3"/>
                    <a:pt x="1319" y="7"/>
                  </a:cubicBezTo>
                  <a:cubicBezTo>
                    <a:pt x="1080" y="82"/>
                    <a:pt x="842" y="145"/>
                    <a:pt x="603" y="207"/>
                  </a:cubicBezTo>
                  <a:cubicBezTo>
                    <a:pt x="415" y="270"/>
                    <a:pt x="202" y="308"/>
                    <a:pt x="51" y="446"/>
                  </a:cubicBezTo>
                  <a:cubicBezTo>
                    <a:pt x="1" y="496"/>
                    <a:pt x="26" y="596"/>
                    <a:pt x="89" y="609"/>
                  </a:cubicBezTo>
                  <a:cubicBezTo>
                    <a:pt x="127" y="616"/>
                    <a:pt x="165" y="619"/>
                    <a:pt x="203" y="619"/>
                  </a:cubicBezTo>
                  <a:cubicBezTo>
                    <a:pt x="369" y="619"/>
                    <a:pt x="538" y="562"/>
                    <a:pt x="691" y="521"/>
                  </a:cubicBezTo>
                  <a:cubicBezTo>
                    <a:pt x="930" y="446"/>
                    <a:pt x="1168" y="371"/>
                    <a:pt x="1406" y="308"/>
                  </a:cubicBezTo>
                  <a:cubicBezTo>
                    <a:pt x="1568" y="250"/>
                    <a:pt x="1517" y="1"/>
                    <a:pt x="1361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06" name="Google Shape;2206;p40"/>
            <p:cNvSpPr/>
            <p:nvPr/>
          </p:nvSpPr>
          <p:spPr>
            <a:xfrm>
              <a:off x="5315125" y="2814825"/>
              <a:ext cx="36975" cy="18575"/>
            </a:xfrm>
            <a:custGeom>
              <a:avLst/>
              <a:gdLst/>
              <a:ahLst/>
              <a:cxnLst/>
              <a:rect l="l" t="t" r="r" b="b"/>
              <a:pathLst>
                <a:path w="1479" h="743" extrusionOk="0">
                  <a:moveTo>
                    <a:pt x="1289" y="0"/>
                  </a:moveTo>
                  <a:cubicBezTo>
                    <a:pt x="1286" y="0"/>
                    <a:pt x="1282" y="0"/>
                    <a:pt x="1278" y="0"/>
                  </a:cubicBezTo>
                  <a:cubicBezTo>
                    <a:pt x="877" y="13"/>
                    <a:pt x="136" y="163"/>
                    <a:pt x="23" y="628"/>
                  </a:cubicBezTo>
                  <a:cubicBezTo>
                    <a:pt x="1" y="695"/>
                    <a:pt x="49" y="743"/>
                    <a:pt x="113" y="743"/>
                  </a:cubicBezTo>
                  <a:cubicBezTo>
                    <a:pt x="121" y="743"/>
                    <a:pt x="128" y="742"/>
                    <a:pt x="136" y="741"/>
                  </a:cubicBezTo>
                  <a:cubicBezTo>
                    <a:pt x="312" y="703"/>
                    <a:pt x="462" y="565"/>
                    <a:pt x="626" y="490"/>
                  </a:cubicBezTo>
                  <a:cubicBezTo>
                    <a:pt x="826" y="377"/>
                    <a:pt x="1052" y="327"/>
                    <a:pt x="1278" y="314"/>
                  </a:cubicBezTo>
                  <a:cubicBezTo>
                    <a:pt x="1475" y="314"/>
                    <a:pt x="1479" y="0"/>
                    <a:pt x="1289" y="0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07" name="Google Shape;2207;p40"/>
            <p:cNvSpPr/>
            <p:nvPr/>
          </p:nvSpPr>
          <p:spPr>
            <a:xfrm>
              <a:off x="5289100" y="2794275"/>
              <a:ext cx="37875" cy="22825"/>
            </a:xfrm>
            <a:custGeom>
              <a:avLst/>
              <a:gdLst/>
              <a:ahLst/>
              <a:cxnLst/>
              <a:rect l="l" t="t" r="r" b="b"/>
              <a:pathLst>
                <a:path w="1515" h="913" extrusionOk="0">
                  <a:moveTo>
                    <a:pt x="1319" y="1"/>
                  </a:moveTo>
                  <a:cubicBezTo>
                    <a:pt x="1306" y="1"/>
                    <a:pt x="1292" y="3"/>
                    <a:pt x="1278" y="7"/>
                  </a:cubicBezTo>
                  <a:cubicBezTo>
                    <a:pt x="863" y="132"/>
                    <a:pt x="186" y="346"/>
                    <a:pt x="23" y="797"/>
                  </a:cubicBezTo>
                  <a:cubicBezTo>
                    <a:pt x="0" y="865"/>
                    <a:pt x="58" y="912"/>
                    <a:pt x="116" y="912"/>
                  </a:cubicBezTo>
                  <a:cubicBezTo>
                    <a:pt x="123" y="912"/>
                    <a:pt x="129" y="912"/>
                    <a:pt x="136" y="910"/>
                  </a:cubicBezTo>
                  <a:cubicBezTo>
                    <a:pt x="349" y="873"/>
                    <a:pt x="525" y="709"/>
                    <a:pt x="700" y="609"/>
                  </a:cubicBezTo>
                  <a:cubicBezTo>
                    <a:pt x="901" y="484"/>
                    <a:pt x="1127" y="371"/>
                    <a:pt x="1353" y="295"/>
                  </a:cubicBezTo>
                  <a:cubicBezTo>
                    <a:pt x="1514" y="238"/>
                    <a:pt x="1464" y="1"/>
                    <a:pt x="1319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08" name="Google Shape;2208;p40"/>
            <p:cNvSpPr/>
            <p:nvPr/>
          </p:nvSpPr>
          <p:spPr>
            <a:xfrm>
              <a:off x="5261425" y="2804325"/>
              <a:ext cx="17650" cy="26425"/>
            </a:xfrm>
            <a:custGeom>
              <a:avLst/>
              <a:gdLst/>
              <a:ahLst/>
              <a:cxnLst/>
              <a:rect l="l" t="t" r="r" b="b"/>
              <a:pathLst>
                <a:path w="706" h="1057" extrusionOk="0">
                  <a:moveTo>
                    <a:pt x="452" y="1"/>
                  </a:moveTo>
                  <a:cubicBezTo>
                    <a:pt x="414" y="1"/>
                    <a:pt x="375" y="14"/>
                    <a:pt x="339" y="44"/>
                  </a:cubicBezTo>
                  <a:cubicBezTo>
                    <a:pt x="201" y="169"/>
                    <a:pt x="88" y="333"/>
                    <a:pt x="50" y="508"/>
                  </a:cubicBezTo>
                  <a:cubicBezTo>
                    <a:pt x="13" y="659"/>
                    <a:pt x="0" y="910"/>
                    <a:pt x="126" y="1023"/>
                  </a:cubicBezTo>
                  <a:cubicBezTo>
                    <a:pt x="158" y="1046"/>
                    <a:pt x="192" y="1057"/>
                    <a:pt x="224" y="1057"/>
                  </a:cubicBezTo>
                  <a:cubicBezTo>
                    <a:pt x="279" y="1057"/>
                    <a:pt x="328" y="1024"/>
                    <a:pt x="352" y="960"/>
                  </a:cubicBezTo>
                  <a:cubicBezTo>
                    <a:pt x="389" y="847"/>
                    <a:pt x="364" y="722"/>
                    <a:pt x="389" y="609"/>
                  </a:cubicBezTo>
                  <a:cubicBezTo>
                    <a:pt x="427" y="483"/>
                    <a:pt x="490" y="370"/>
                    <a:pt x="578" y="282"/>
                  </a:cubicBezTo>
                  <a:cubicBezTo>
                    <a:pt x="705" y="165"/>
                    <a:pt x="587" y="1"/>
                    <a:pt x="452" y="1"/>
                  </a:cubicBezTo>
                  <a:close/>
                </a:path>
              </a:pathLst>
            </a:custGeom>
            <a:solidFill>
              <a:srgbClr val="7A27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09" name="Google Shape;2209;p40"/>
            <p:cNvSpPr/>
            <p:nvPr/>
          </p:nvSpPr>
          <p:spPr>
            <a:xfrm>
              <a:off x="5249500" y="2684275"/>
              <a:ext cx="158150" cy="194875"/>
            </a:xfrm>
            <a:custGeom>
              <a:avLst/>
              <a:gdLst/>
              <a:ahLst/>
              <a:cxnLst/>
              <a:rect l="l" t="t" r="r" b="b"/>
              <a:pathLst>
                <a:path w="6326" h="7795" extrusionOk="0">
                  <a:moveTo>
                    <a:pt x="2208" y="0"/>
                  </a:moveTo>
                  <a:cubicBezTo>
                    <a:pt x="2072" y="0"/>
                    <a:pt x="1938" y="20"/>
                    <a:pt x="1807" y="65"/>
                  </a:cubicBezTo>
                  <a:cubicBezTo>
                    <a:pt x="1280" y="228"/>
                    <a:pt x="942" y="730"/>
                    <a:pt x="716" y="1219"/>
                  </a:cubicBezTo>
                  <a:cubicBezTo>
                    <a:pt x="0" y="2826"/>
                    <a:pt x="728" y="6377"/>
                    <a:pt x="1732" y="7795"/>
                  </a:cubicBezTo>
                  <a:lnTo>
                    <a:pt x="6325" y="7418"/>
                  </a:lnTo>
                  <a:cubicBezTo>
                    <a:pt x="5974" y="6603"/>
                    <a:pt x="5660" y="4595"/>
                    <a:pt x="5422" y="3742"/>
                  </a:cubicBezTo>
                  <a:cubicBezTo>
                    <a:pt x="5183" y="2913"/>
                    <a:pt x="4756" y="2160"/>
                    <a:pt x="4242" y="1470"/>
                  </a:cubicBezTo>
                  <a:cubicBezTo>
                    <a:pt x="3953" y="1056"/>
                    <a:pt x="3652" y="642"/>
                    <a:pt x="3238" y="353"/>
                  </a:cubicBezTo>
                  <a:cubicBezTo>
                    <a:pt x="2937" y="144"/>
                    <a:pt x="2570" y="0"/>
                    <a:pt x="2208" y="0"/>
                  </a:cubicBezTo>
                  <a:close/>
                </a:path>
              </a:pathLst>
            </a:custGeom>
            <a:solidFill>
              <a:srgbClr val="EA3F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10" name="Google Shape;2210;p40"/>
            <p:cNvSpPr/>
            <p:nvPr/>
          </p:nvSpPr>
          <p:spPr>
            <a:xfrm>
              <a:off x="5387850" y="2667825"/>
              <a:ext cx="124875" cy="198475"/>
            </a:xfrm>
            <a:custGeom>
              <a:avLst/>
              <a:gdLst/>
              <a:ahLst/>
              <a:cxnLst/>
              <a:rect l="l" t="t" r="r" b="b"/>
              <a:pathLst>
                <a:path w="4995" h="7939" extrusionOk="0">
                  <a:moveTo>
                    <a:pt x="2625" y="0"/>
                  </a:moveTo>
                  <a:cubicBezTo>
                    <a:pt x="2312" y="0"/>
                    <a:pt x="1997" y="110"/>
                    <a:pt x="1720" y="271"/>
                  </a:cubicBezTo>
                  <a:cubicBezTo>
                    <a:pt x="1055" y="673"/>
                    <a:pt x="628" y="1400"/>
                    <a:pt x="402" y="2153"/>
                  </a:cubicBezTo>
                  <a:cubicBezTo>
                    <a:pt x="189" y="2919"/>
                    <a:pt x="151" y="3722"/>
                    <a:pt x="126" y="4513"/>
                  </a:cubicBezTo>
                  <a:cubicBezTo>
                    <a:pt x="88" y="5654"/>
                    <a:pt x="38" y="6796"/>
                    <a:pt x="0" y="7938"/>
                  </a:cubicBezTo>
                  <a:lnTo>
                    <a:pt x="3815" y="7763"/>
                  </a:lnTo>
                  <a:cubicBezTo>
                    <a:pt x="4581" y="5993"/>
                    <a:pt x="4995" y="2743"/>
                    <a:pt x="4054" y="1037"/>
                  </a:cubicBezTo>
                  <a:cubicBezTo>
                    <a:pt x="3803" y="610"/>
                    <a:pt x="3464" y="208"/>
                    <a:pt x="3000" y="58"/>
                  </a:cubicBezTo>
                  <a:cubicBezTo>
                    <a:pt x="2877" y="18"/>
                    <a:pt x="2751" y="0"/>
                    <a:pt x="2625" y="0"/>
                  </a:cubicBezTo>
                  <a:close/>
                </a:path>
              </a:pathLst>
            </a:custGeom>
            <a:solidFill>
              <a:srgbClr val="EA3F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11" name="Google Shape;2211;p40"/>
            <p:cNvSpPr/>
            <p:nvPr/>
          </p:nvSpPr>
          <p:spPr>
            <a:xfrm>
              <a:off x="5483225" y="2648225"/>
              <a:ext cx="176025" cy="213675"/>
            </a:xfrm>
            <a:custGeom>
              <a:avLst/>
              <a:gdLst/>
              <a:ahLst/>
              <a:cxnLst/>
              <a:rect l="l" t="t" r="r" b="b"/>
              <a:pathLst>
                <a:path w="7041" h="8547" extrusionOk="0">
                  <a:moveTo>
                    <a:pt x="5295" y="1"/>
                  </a:moveTo>
                  <a:cubicBezTo>
                    <a:pt x="5250" y="1"/>
                    <a:pt x="5204" y="5"/>
                    <a:pt x="5158" y="13"/>
                  </a:cubicBezTo>
                  <a:cubicBezTo>
                    <a:pt x="4995" y="39"/>
                    <a:pt x="4844" y="126"/>
                    <a:pt x="4694" y="202"/>
                  </a:cubicBezTo>
                  <a:cubicBezTo>
                    <a:pt x="2184" y="1670"/>
                    <a:pt x="226" y="5635"/>
                    <a:pt x="0" y="8547"/>
                  </a:cubicBezTo>
                  <a:lnTo>
                    <a:pt x="2121" y="7681"/>
                  </a:lnTo>
                  <a:cubicBezTo>
                    <a:pt x="3288" y="6765"/>
                    <a:pt x="4606" y="6012"/>
                    <a:pt x="5572" y="4870"/>
                  </a:cubicBezTo>
                  <a:cubicBezTo>
                    <a:pt x="6526" y="3728"/>
                    <a:pt x="7040" y="2034"/>
                    <a:pt x="6312" y="729"/>
                  </a:cubicBezTo>
                  <a:cubicBezTo>
                    <a:pt x="6097" y="355"/>
                    <a:pt x="5718" y="1"/>
                    <a:pt x="5295" y="1"/>
                  </a:cubicBezTo>
                  <a:close/>
                </a:path>
              </a:pathLst>
            </a:custGeom>
            <a:solidFill>
              <a:srgbClr val="EA3F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12" name="Google Shape;2212;p40"/>
            <p:cNvSpPr/>
            <p:nvPr/>
          </p:nvSpPr>
          <p:spPr>
            <a:xfrm>
              <a:off x="5299450" y="2494875"/>
              <a:ext cx="24100" cy="76050"/>
            </a:xfrm>
            <a:custGeom>
              <a:avLst/>
              <a:gdLst/>
              <a:ahLst/>
              <a:cxnLst/>
              <a:rect l="l" t="t" r="r" b="b"/>
              <a:pathLst>
                <a:path w="964" h="3042" extrusionOk="0">
                  <a:moveTo>
                    <a:pt x="145" y="0"/>
                  </a:moveTo>
                  <a:cubicBezTo>
                    <a:pt x="72" y="0"/>
                    <a:pt x="0" y="59"/>
                    <a:pt x="23" y="149"/>
                  </a:cubicBezTo>
                  <a:cubicBezTo>
                    <a:pt x="123" y="651"/>
                    <a:pt x="211" y="1153"/>
                    <a:pt x="324" y="1655"/>
                  </a:cubicBezTo>
                  <a:cubicBezTo>
                    <a:pt x="412" y="2107"/>
                    <a:pt x="462" y="2571"/>
                    <a:pt x="663" y="2973"/>
                  </a:cubicBezTo>
                  <a:cubicBezTo>
                    <a:pt x="687" y="3021"/>
                    <a:pt x="729" y="3041"/>
                    <a:pt x="772" y="3041"/>
                  </a:cubicBezTo>
                  <a:cubicBezTo>
                    <a:pt x="842" y="3041"/>
                    <a:pt x="914" y="2987"/>
                    <a:pt x="914" y="2910"/>
                  </a:cubicBezTo>
                  <a:cubicBezTo>
                    <a:pt x="964" y="2006"/>
                    <a:pt x="525" y="940"/>
                    <a:pt x="261" y="86"/>
                  </a:cubicBezTo>
                  <a:cubicBezTo>
                    <a:pt x="241" y="26"/>
                    <a:pt x="193" y="0"/>
                    <a:pt x="145" y="0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13" name="Google Shape;2213;p40"/>
            <p:cNvSpPr/>
            <p:nvPr/>
          </p:nvSpPr>
          <p:spPr>
            <a:xfrm>
              <a:off x="5342925" y="2480600"/>
              <a:ext cx="16400" cy="79250"/>
            </a:xfrm>
            <a:custGeom>
              <a:avLst/>
              <a:gdLst/>
              <a:ahLst/>
              <a:cxnLst/>
              <a:rect l="l" t="t" r="r" b="b"/>
              <a:pathLst>
                <a:path w="656" h="3170" extrusionOk="0">
                  <a:moveTo>
                    <a:pt x="154" y="1"/>
                  </a:moveTo>
                  <a:cubicBezTo>
                    <a:pt x="81" y="1"/>
                    <a:pt x="0" y="64"/>
                    <a:pt x="16" y="155"/>
                  </a:cubicBezTo>
                  <a:cubicBezTo>
                    <a:pt x="154" y="1122"/>
                    <a:pt x="128" y="2138"/>
                    <a:pt x="317" y="3092"/>
                  </a:cubicBezTo>
                  <a:cubicBezTo>
                    <a:pt x="327" y="3145"/>
                    <a:pt x="368" y="3169"/>
                    <a:pt x="412" y="3169"/>
                  </a:cubicBezTo>
                  <a:cubicBezTo>
                    <a:pt x="470" y="3169"/>
                    <a:pt x="535" y="3126"/>
                    <a:pt x="543" y="3054"/>
                  </a:cubicBezTo>
                  <a:cubicBezTo>
                    <a:pt x="656" y="2088"/>
                    <a:pt x="430" y="1046"/>
                    <a:pt x="254" y="93"/>
                  </a:cubicBezTo>
                  <a:cubicBezTo>
                    <a:pt x="244" y="28"/>
                    <a:pt x="201" y="1"/>
                    <a:pt x="154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5412625" y="2489100"/>
              <a:ext cx="17475" cy="81950"/>
            </a:xfrm>
            <a:custGeom>
              <a:avLst/>
              <a:gdLst/>
              <a:ahLst/>
              <a:cxnLst/>
              <a:rect l="l" t="t" r="r" b="b"/>
              <a:pathLst>
                <a:path w="699" h="3278" extrusionOk="0">
                  <a:moveTo>
                    <a:pt x="578" y="1"/>
                  </a:moveTo>
                  <a:cubicBezTo>
                    <a:pt x="533" y="1"/>
                    <a:pt x="489" y="24"/>
                    <a:pt x="478" y="79"/>
                  </a:cubicBezTo>
                  <a:cubicBezTo>
                    <a:pt x="340" y="1108"/>
                    <a:pt x="76" y="2137"/>
                    <a:pt x="1" y="3166"/>
                  </a:cubicBezTo>
                  <a:cubicBezTo>
                    <a:pt x="1" y="3240"/>
                    <a:pt x="58" y="3278"/>
                    <a:pt x="118" y="3278"/>
                  </a:cubicBezTo>
                  <a:cubicBezTo>
                    <a:pt x="169" y="3278"/>
                    <a:pt x="222" y="3249"/>
                    <a:pt x="239" y="3191"/>
                  </a:cubicBezTo>
                  <a:cubicBezTo>
                    <a:pt x="528" y="2212"/>
                    <a:pt x="591" y="1121"/>
                    <a:pt x="691" y="104"/>
                  </a:cubicBezTo>
                  <a:cubicBezTo>
                    <a:pt x="698" y="40"/>
                    <a:pt x="637" y="1"/>
                    <a:pt x="578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5448525" y="2482750"/>
              <a:ext cx="36775" cy="115825"/>
            </a:xfrm>
            <a:custGeom>
              <a:avLst/>
              <a:gdLst/>
              <a:ahLst/>
              <a:cxnLst/>
              <a:rect l="l" t="t" r="r" b="b"/>
              <a:pathLst>
                <a:path w="1471" h="4633" extrusionOk="0">
                  <a:moveTo>
                    <a:pt x="1338" y="1"/>
                  </a:moveTo>
                  <a:cubicBezTo>
                    <a:pt x="1286" y="1"/>
                    <a:pt x="1236" y="27"/>
                    <a:pt x="1225" y="82"/>
                  </a:cubicBezTo>
                  <a:cubicBezTo>
                    <a:pt x="1087" y="835"/>
                    <a:pt x="962" y="1588"/>
                    <a:pt x="773" y="2328"/>
                  </a:cubicBezTo>
                  <a:cubicBezTo>
                    <a:pt x="585" y="3069"/>
                    <a:pt x="271" y="3746"/>
                    <a:pt x="33" y="4474"/>
                  </a:cubicBezTo>
                  <a:cubicBezTo>
                    <a:pt x="1" y="4572"/>
                    <a:pt x="79" y="4632"/>
                    <a:pt x="161" y="4632"/>
                  </a:cubicBezTo>
                  <a:cubicBezTo>
                    <a:pt x="207" y="4632"/>
                    <a:pt x="253" y="4614"/>
                    <a:pt x="284" y="4574"/>
                  </a:cubicBezTo>
                  <a:cubicBezTo>
                    <a:pt x="1150" y="3345"/>
                    <a:pt x="1263" y="1563"/>
                    <a:pt x="1464" y="120"/>
                  </a:cubicBezTo>
                  <a:cubicBezTo>
                    <a:pt x="1471" y="42"/>
                    <a:pt x="1403" y="1"/>
                    <a:pt x="1338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5248200" y="2495200"/>
              <a:ext cx="39575" cy="69300"/>
            </a:xfrm>
            <a:custGeom>
              <a:avLst/>
              <a:gdLst/>
              <a:ahLst/>
              <a:cxnLst/>
              <a:rect l="l" t="t" r="r" b="b"/>
              <a:pathLst>
                <a:path w="1583" h="2772" extrusionOk="0">
                  <a:moveTo>
                    <a:pt x="170" y="1"/>
                  </a:moveTo>
                  <a:cubicBezTo>
                    <a:pt x="87" y="1"/>
                    <a:pt x="0" y="91"/>
                    <a:pt x="52" y="186"/>
                  </a:cubicBezTo>
                  <a:cubicBezTo>
                    <a:pt x="479" y="1027"/>
                    <a:pt x="843" y="1931"/>
                    <a:pt x="1358" y="2721"/>
                  </a:cubicBezTo>
                  <a:cubicBezTo>
                    <a:pt x="1379" y="2756"/>
                    <a:pt x="1415" y="2772"/>
                    <a:pt x="1451" y="2772"/>
                  </a:cubicBezTo>
                  <a:cubicBezTo>
                    <a:pt x="1517" y="2772"/>
                    <a:pt x="1583" y="2719"/>
                    <a:pt x="1558" y="2646"/>
                  </a:cubicBezTo>
                  <a:cubicBezTo>
                    <a:pt x="1245" y="1730"/>
                    <a:pt x="730" y="889"/>
                    <a:pt x="266" y="61"/>
                  </a:cubicBezTo>
                  <a:cubicBezTo>
                    <a:pt x="243" y="19"/>
                    <a:pt x="207" y="1"/>
                    <a:pt x="170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5182175" y="2518800"/>
              <a:ext cx="68600" cy="101475"/>
            </a:xfrm>
            <a:custGeom>
              <a:avLst/>
              <a:gdLst/>
              <a:ahLst/>
              <a:cxnLst/>
              <a:rect l="l" t="t" r="r" b="b"/>
              <a:pathLst>
                <a:path w="2744" h="4059" extrusionOk="0">
                  <a:moveTo>
                    <a:pt x="212" y="0"/>
                  </a:moveTo>
                  <a:cubicBezTo>
                    <a:pt x="107" y="0"/>
                    <a:pt x="1" y="108"/>
                    <a:pt x="71" y="221"/>
                  </a:cubicBezTo>
                  <a:cubicBezTo>
                    <a:pt x="849" y="1489"/>
                    <a:pt x="1551" y="2894"/>
                    <a:pt x="2518" y="4023"/>
                  </a:cubicBezTo>
                  <a:cubicBezTo>
                    <a:pt x="2539" y="4048"/>
                    <a:pt x="2564" y="4058"/>
                    <a:pt x="2589" y="4058"/>
                  </a:cubicBezTo>
                  <a:cubicBezTo>
                    <a:pt x="2667" y="4058"/>
                    <a:pt x="2744" y="3958"/>
                    <a:pt x="2706" y="3873"/>
                  </a:cubicBezTo>
                  <a:cubicBezTo>
                    <a:pt x="2091" y="2543"/>
                    <a:pt x="1125" y="1300"/>
                    <a:pt x="334" y="71"/>
                  </a:cubicBezTo>
                  <a:cubicBezTo>
                    <a:pt x="304" y="21"/>
                    <a:pt x="258" y="0"/>
                    <a:pt x="212" y="0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5164775" y="2578325"/>
              <a:ext cx="62000" cy="89350"/>
            </a:xfrm>
            <a:custGeom>
              <a:avLst/>
              <a:gdLst/>
              <a:ahLst/>
              <a:cxnLst/>
              <a:rect l="l" t="t" r="r" b="b"/>
              <a:pathLst>
                <a:path w="2480" h="3574" extrusionOk="0">
                  <a:moveTo>
                    <a:pt x="184" y="1"/>
                  </a:moveTo>
                  <a:cubicBezTo>
                    <a:pt x="95" y="1"/>
                    <a:pt x="0" y="100"/>
                    <a:pt x="51" y="212"/>
                  </a:cubicBezTo>
                  <a:cubicBezTo>
                    <a:pt x="604" y="1341"/>
                    <a:pt x="1256" y="2671"/>
                    <a:pt x="2197" y="3537"/>
                  </a:cubicBezTo>
                  <a:cubicBezTo>
                    <a:pt x="2226" y="3562"/>
                    <a:pt x="2258" y="3573"/>
                    <a:pt x="2291" y="3573"/>
                  </a:cubicBezTo>
                  <a:cubicBezTo>
                    <a:pt x="2388" y="3573"/>
                    <a:pt x="2480" y="3475"/>
                    <a:pt x="2423" y="3362"/>
                  </a:cubicBezTo>
                  <a:cubicBezTo>
                    <a:pt x="2097" y="2809"/>
                    <a:pt x="1658" y="2308"/>
                    <a:pt x="1294" y="1755"/>
                  </a:cubicBezTo>
                  <a:cubicBezTo>
                    <a:pt x="930" y="1216"/>
                    <a:pt x="604" y="651"/>
                    <a:pt x="290" y="74"/>
                  </a:cubicBezTo>
                  <a:cubicBezTo>
                    <a:pt x="266" y="22"/>
                    <a:pt x="226" y="1"/>
                    <a:pt x="184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5118900" y="2648625"/>
              <a:ext cx="65300" cy="69750"/>
            </a:xfrm>
            <a:custGeom>
              <a:avLst/>
              <a:gdLst/>
              <a:ahLst/>
              <a:cxnLst/>
              <a:rect l="l" t="t" r="r" b="b"/>
              <a:pathLst>
                <a:path w="2612" h="2790" extrusionOk="0">
                  <a:moveTo>
                    <a:pt x="167" y="0"/>
                  </a:moveTo>
                  <a:cubicBezTo>
                    <a:pt x="84" y="0"/>
                    <a:pt x="1" y="97"/>
                    <a:pt x="67" y="173"/>
                  </a:cubicBezTo>
                  <a:cubicBezTo>
                    <a:pt x="744" y="1089"/>
                    <a:pt x="1485" y="2068"/>
                    <a:pt x="2401" y="2771"/>
                  </a:cubicBezTo>
                  <a:cubicBezTo>
                    <a:pt x="2420" y="2784"/>
                    <a:pt x="2439" y="2789"/>
                    <a:pt x="2457" y="2789"/>
                  </a:cubicBezTo>
                  <a:cubicBezTo>
                    <a:pt x="2546" y="2789"/>
                    <a:pt x="2612" y="2656"/>
                    <a:pt x="2539" y="2583"/>
                  </a:cubicBezTo>
                  <a:cubicBezTo>
                    <a:pt x="1811" y="1704"/>
                    <a:pt x="958" y="926"/>
                    <a:pt x="243" y="35"/>
                  </a:cubicBezTo>
                  <a:cubicBezTo>
                    <a:pt x="221" y="11"/>
                    <a:pt x="194" y="0"/>
                    <a:pt x="167" y="0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20" name="Google Shape;2220;p40"/>
            <p:cNvSpPr/>
            <p:nvPr/>
          </p:nvSpPr>
          <p:spPr>
            <a:xfrm>
              <a:off x="5519250" y="2543950"/>
              <a:ext cx="43500" cy="68250"/>
            </a:xfrm>
            <a:custGeom>
              <a:avLst/>
              <a:gdLst/>
              <a:ahLst/>
              <a:cxnLst/>
              <a:rect l="l" t="t" r="r" b="b"/>
              <a:pathLst>
                <a:path w="1740" h="2730" extrusionOk="0">
                  <a:moveTo>
                    <a:pt x="1602" y="1"/>
                  </a:moveTo>
                  <a:cubicBezTo>
                    <a:pt x="1571" y="1"/>
                    <a:pt x="1540" y="17"/>
                    <a:pt x="1521" y="56"/>
                  </a:cubicBezTo>
                  <a:cubicBezTo>
                    <a:pt x="1057" y="909"/>
                    <a:pt x="404" y="1712"/>
                    <a:pt x="28" y="2616"/>
                  </a:cubicBezTo>
                  <a:cubicBezTo>
                    <a:pt x="1" y="2679"/>
                    <a:pt x="58" y="2729"/>
                    <a:pt x="115" y="2729"/>
                  </a:cubicBezTo>
                  <a:cubicBezTo>
                    <a:pt x="138" y="2729"/>
                    <a:pt x="160" y="2721"/>
                    <a:pt x="178" y="2704"/>
                  </a:cubicBezTo>
                  <a:cubicBezTo>
                    <a:pt x="843" y="2014"/>
                    <a:pt x="1270" y="1010"/>
                    <a:pt x="1697" y="156"/>
                  </a:cubicBezTo>
                  <a:cubicBezTo>
                    <a:pt x="1740" y="79"/>
                    <a:pt x="1670" y="1"/>
                    <a:pt x="1602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21" name="Google Shape;2221;p40"/>
            <p:cNvSpPr/>
            <p:nvPr/>
          </p:nvSpPr>
          <p:spPr>
            <a:xfrm>
              <a:off x="5533850" y="2560225"/>
              <a:ext cx="62075" cy="78725"/>
            </a:xfrm>
            <a:custGeom>
              <a:avLst/>
              <a:gdLst/>
              <a:ahLst/>
              <a:cxnLst/>
              <a:rect l="l" t="t" r="r" b="b"/>
              <a:pathLst>
                <a:path w="2483" h="3149" extrusionOk="0">
                  <a:moveTo>
                    <a:pt x="2342" y="1"/>
                  </a:moveTo>
                  <a:cubicBezTo>
                    <a:pt x="2310" y="1"/>
                    <a:pt x="2278" y="14"/>
                    <a:pt x="2254" y="45"/>
                  </a:cubicBezTo>
                  <a:cubicBezTo>
                    <a:pt x="1928" y="559"/>
                    <a:pt x="1577" y="1049"/>
                    <a:pt x="1200" y="1538"/>
                  </a:cubicBezTo>
                  <a:cubicBezTo>
                    <a:pt x="836" y="2015"/>
                    <a:pt x="410" y="2454"/>
                    <a:pt x="58" y="2956"/>
                  </a:cubicBezTo>
                  <a:cubicBezTo>
                    <a:pt x="1" y="3052"/>
                    <a:pt x="91" y="3149"/>
                    <a:pt x="181" y="3149"/>
                  </a:cubicBezTo>
                  <a:cubicBezTo>
                    <a:pt x="208" y="3149"/>
                    <a:pt x="236" y="3140"/>
                    <a:pt x="259" y="3119"/>
                  </a:cubicBezTo>
                  <a:cubicBezTo>
                    <a:pt x="1150" y="2316"/>
                    <a:pt x="1840" y="1162"/>
                    <a:pt x="2430" y="145"/>
                  </a:cubicBezTo>
                  <a:cubicBezTo>
                    <a:pt x="2482" y="67"/>
                    <a:pt x="2414" y="1"/>
                    <a:pt x="2342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22" name="Google Shape;2222;p40"/>
            <p:cNvSpPr/>
            <p:nvPr/>
          </p:nvSpPr>
          <p:spPr>
            <a:xfrm>
              <a:off x="5151300" y="2498350"/>
              <a:ext cx="59000" cy="51950"/>
            </a:xfrm>
            <a:custGeom>
              <a:avLst/>
              <a:gdLst/>
              <a:ahLst/>
              <a:cxnLst/>
              <a:rect l="l" t="t" r="r" b="b"/>
              <a:pathLst>
                <a:path w="2360" h="2078" extrusionOk="0">
                  <a:moveTo>
                    <a:pt x="1177" y="1"/>
                  </a:moveTo>
                  <a:cubicBezTo>
                    <a:pt x="979" y="1"/>
                    <a:pt x="780" y="57"/>
                    <a:pt x="603" y="173"/>
                  </a:cubicBezTo>
                  <a:cubicBezTo>
                    <a:pt x="126" y="500"/>
                    <a:pt x="1" y="1140"/>
                    <a:pt x="314" y="1616"/>
                  </a:cubicBezTo>
                  <a:cubicBezTo>
                    <a:pt x="520" y="1916"/>
                    <a:pt x="849" y="2077"/>
                    <a:pt x="1184" y="2077"/>
                  </a:cubicBezTo>
                  <a:cubicBezTo>
                    <a:pt x="1381" y="2077"/>
                    <a:pt x="1581" y="2021"/>
                    <a:pt x="1757" y="1905"/>
                  </a:cubicBezTo>
                  <a:cubicBezTo>
                    <a:pt x="2234" y="1591"/>
                    <a:pt x="2360" y="939"/>
                    <a:pt x="2046" y="462"/>
                  </a:cubicBezTo>
                  <a:cubicBezTo>
                    <a:pt x="1841" y="162"/>
                    <a:pt x="1511" y="1"/>
                    <a:pt x="1177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23" name="Google Shape;2223;p40"/>
            <p:cNvSpPr/>
            <p:nvPr/>
          </p:nvSpPr>
          <p:spPr>
            <a:xfrm>
              <a:off x="5146900" y="2560625"/>
              <a:ext cx="40500" cy="35650"/>
            </a:xfrm>
            <a:custGeom>
              <a:avLst/>
              <a:gdLst/>
              <a:ahLst/>
              <a:cxnLst/>
              <a:rect l="l" t="t" r="r" b="b"/>
              <a:pathLst>
                <a:path w="1620" h="1426" extrusionOk="0">
                  <a:moveTo>
                    <a:pt x="808" y="0"/>
                  </a:moveTo>
                  <a:cubicBezTo>
                    <a:pt x="672" y="0"/>
                    <a:pt x="535" y="38"/>
                    <a:pt x="415" y="117"/>
                  </a:cubicBezTo>
                  <a:cubicBezTo>
                    <a:pt x="89" y="343"/>
                    <a:pt x="1" y="782"/>
                    <a:pt x="214" y="1108"/>
                  </a:cubicBezTo>
                  <a:cubicBezTo>
                    <a:pt x="357" y="1314"/>
                    <a:pt x="585" y="1425"/>
                    <a:pt x="815" y="1425"/>
                  </a:cubicBezTo>
                  <a:cubicBezTo>
                    <a:pt x="950" y="1425"/>
                    <a:pt x="1085" y="1387"/>
                    <a:pt x="1206" y="1309"/>
                  </a:cubicBezTo>
                  <a:cubicBezTo>
                    <a:pt x="1532" y="1083"/>
                    <a:pt x="1620" y="644"/>
                    <a:pt x="1406" y="318"/>
                  </a:cubicBezTo>
                  <a:cubicBezTo>
                    <a:pt x="1272" y="111"/>
                    <a:pt x="1042" y="0"/>
                    <a:pt x="808" y="0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24" name="Google Shape;2224;p40"/>
            <p:cNvSpPr/>
            <p:nvPr/>
          </p:nvSpPr>
          <p:spPr>
            <a:xfrm>
              <a:off x="5234450" y="2477675"/>
              <a:ext cx="40475" cy="35700"/>
            </a:xfrm>
            <a:custGeom>
              <a:avLst/>
              <a:gdLst/>
              <a:ahLst/>
              <a:cxnLst/>
              <a:rect l="l" t="t" r="r" b="b"/>
              <a:pathLst>
                <a:path w="1619" h="1428" extrusionOk="0">
                  <a:moveTo>
                    <a:pt x="803" y="0"/>
                  </a:moveTo>
                  <a:cubicBezTo>
                    <a:pt x="669" y="0"/>
                    <a:pt x="534" y="39"/>
                    <a:pt x="414" y="122"/>
                  </a:cubicBezTo>
                  <a:cubicBezTo>
                    <a:pt x="88" y="335"/>
                    <a:pt x="0" y="774"/>
                    <a:pt x="213" y="1113"/>
                  </a:cubicBezTo>
                  <a:cubicBezTo>
                    <a:pt x="354" y="1316"/>
                    <a:pt x="578" y="1427"/>
                    <a:pt x="805" y="1427"/>
                  </a:cubicBezTo>
                  <a:cubicBezTo>
                    <a:pt x="943" y="1427"/>
                    <a:pt x="1082" y="1387"/>
                    <a:pt x="1205" y="1301"/>
                  </a:cubicBezTo>
                  <a:cubicBezTo>
                    <a:pt x="1531" y="1088"/>
                    <a:pt x="1619" y="649"/>
                    <a:pt x="1406" y="323"/>
                  </a:cubicBezTo>
                  <a:cubicBezTo>
                    <a:pt x="1263" y="116"/>
                    <a:pt x="1034" y="0"/>
                    <a:pt x="803" y="0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25" name="Google Shape;2225;p40"/>
            <p:cNvSpPr/>
            <p:nvPr/>
          </p:nvSpPr>
          <p:spPr>
            <a:xfrm>
              <a:off x="5405425" y="2471525"/>
              <a:ext cx="40500" cy="35650"/>
            </a:xfrm>
            <a:custGeom>
              <a:avLst/>
              <a:gdLst/>
              <a:ahLst/>
              <a:cxnLst/>
              <a:rect l="l" t="t" r="r" b="b"/>
              <a:pathLst>
                <a:path w="1620" h="1426" extrusionOk="0">
                  <a:moveTo>
                    <a:pt x="808" y="1"/>
                  </a:moveTo>
                  <a:cubicBezTo>
                    <a:pt x="672" y="1"/>
                    <a:pt x="534" y="38"/>
                    <a:pt x="414" y="117"/>
                  </a:cubicBezTo>
                  <a:cubicBezTo>
                    <a:pt x="88" y="343"/>
                    <a:pt x="0" y="782"/>
                    <a:pt x="214" y="1108"/>
                  </a:cubicBezTo>
                  <a:cubicBezTo>
                    <a:pt x="356" y="1314"/>
                    <a:pt x="584" y="1425"/>
                    <a:pt x="815" y="1425"/>
                  </a:cubicBezTo>
                  <a:cubicBezTo>
                    <a:pt x="949" y="1425"/>
                    <a:pt x="1085" y="1388"/>
                    <a:pt x="1205" y="1309"/>
                  </a:cubicBezTo>
                  <a:cubicBezTo>
                    <a:pt x="1531" y="1083"/>
                    <a:pt x="1619" y="644"/>
                    <a:pt x="1406" y="318"/>
                  </a:cubicBezTo>
                  <a:cubicBezTo>
                    <a:pt x="1271" y="112"/>
                    <a:pt x="1041" y="1"/>
                    <a:pt x="808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26" name="Google Shape;2226;p40"/>
            <p:cNvSpPr/>
            <p:nvPr/>
          </p:nvSpPr>
          <p:spPr>
            <a:xfrm>
              <a:off x="5579850" y="2545875"/>
              <a:ext cx="33275" cy="29250"/>
            </a:xfrm>
            <a:custGeom>
              <a:avLst/>
              <a:gdLst/>
              <a:ahLst/>
              <a:cxnLst/>
              <a:rect l="l" t="t" r="r" b="b"/>
              <a:pathLst>
                <a:path w="1331" h="1170" extrusionOk="0">
                  <a:moveTo>
                    <a:pt x="662" y="1"/>
                  </a:moveTo>
                  <a:cubicBezTo>
                    <a:pt x="550" y="1"/>
                    <a:pt x="438" y="34"/>
                    <a:pt x="339" y="104"/>
                  </a:cubicBezTo>
                  <a:cubicBezTo>
                    <a:pt x="63" y="280"/>
                    <a:pt x="0" y="644"/>
                    <a:pt x="176" y="908"/>
                  </a:cubicBezTo>
                  <a:cubicBezTo>
                    <a:pt x="286" y="1080"/>
                    <a:pt x="469" y="1169"/>
                    <a:pt x="655" y="1169"/>
                  </a:cubicBezTo>
                  <a:cubicBezTo>
                    <a:pt x="767" y="1169"/>
                    <a:pt x="880" y="1137"/>
                    <a:pt x="979" y="1071"/>
                  </a:cubicBezTo>
                  <a:cubicBezTo>
                    <a:pt x="1255" y="895"/>
                    <a:pt x="1331" y="531"/>
                    <a:pt x="1142" y="268"/>
                  </a:cubicBezTo>
                  <a:cubicBezTo>
                    <a:pt x="1032" y="95"/>
                    <a:pt x="848" y="1"/>
                    <a:pt x="662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27" name="Google Shape;2227;p40"/>
            <p:cNvSpPr/>
            <p:nvPr/>
          </p:nvSpPr>
          <p:spPr>
            <a:xfrm>
              <a:off x="5301900" y="2425750"/>
              <a:ext cx="25750" cy="22850"/>
            </a:xfrm>
            <a:custGeom>
              <a:avLst/>
              <a:gdLst/>
              <a:ahLst/>
              <a:cxnLst/>
              <a:rect l="l" t="t" r="r" b="b"/>
              <a:pathLst>
                <a:path w="1030" h="914" extrusionOk="0">
                  <a:moveTo>
                    <a:pt x="520" y="1"/>
                  </a:moveTo>
                  <a:cubicBezTo>
                    <a:pt x="433" y="1"/>
                    <a:pt x="344" y="26"/>
                    <a:pt x="264" y="78"/>
                  </a:cubicBezTo>
                  <a:cubicBezTo>
                    <a:pt x="50" y="216"/>
                    <a:pt x="0" y="505"/>
                    <a:pt x="138" y="706"/>
                  </a:cubicBezTo>
                  <a:cubicBezTo>
                    <a:pt x="225" y="839"/>
                    <a:pt x="370" y="914"/>
                    <a:pt x="516" y="914"/>
                  </a:cubicBezTo>
                  <a:cubicBezTo>
                    <a:pt x="603" y="914"/>
                    <a:pt x="691" y="887"/>
                    <a:pt x="766" y="831"/>
                  </a:cubicBezTo>
                  <a:cubicBezTo>
                    <a:pt x="979" y="693"/>
                    <a:pt x="1029" y="417"/>
                    <a:pt x="891" y="204"/>
                  </a:cubicBezTo>
                  <a:cubicBezTo>
                    <a:pt x="805" y="71"/>
                    <a:pt x="665" y="1"/>
                    <a:pt x="520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28" name="Google Shape;2228;p40"/>
            <p:cNvSpPr/>
            <p:nvPr/>
          </p:nvSpPr>
          <p:spPr>
            <a:xfrm>
              <a:off x="5105825" y="2642925"/>
              <a:ext cx="25750" cy="22875"/>
            </a:xfrm>
            <a:custGeom>
              <a:avLst/>
              <a:gdLst/>
              <a:ahLst/>
              <a:cxnLst/>
              <a:rect l="l" t="t" r="r" b="b"/>
              <a:pathLst>
                <a:path w="1030" h="915" extrusionOk="0">
                  <a:moveTo>
                    <a:pt x="507" y="1"/>
                  </a:moveTo>
                  <a:cubicBezTo>
                    <a:pt x="422" y="1"/>
                    <a:pt x="337" y="25"/>
                    <a:pt x="264" y="75"/>
                  </a:cubicBezTo>
                  <a:cubicBezTo>
                    <a:pt x="50" y="213"/>
                    <a:pt x="0" y="502"/>
                    <a:pt x="138" y="715"/>
                  </a:cubicBezTo>
                  <a:cubicBezTo>
                    <a:pt x="226" y="842"/>
                    <a:pt x="369" y="914"/>
                    <a:pt x="517" y="914"/>
                  </a:cubicBezTo>
                  <a:cubicBezTo>
                    <a:pt x="602" y="914"/>
                    <a:pt x="688" y="891"/>
                    <a:pt x="766" y="840"/>
                  </a:cubicBezTo>
                  <a:cubicBezTo>
                    <a:pt x="979" y="702"/>
                    <a:pt x="1029" y="414"/>
                    <a:pt x="891" y="200"/>
                  </a:cubicBezTo>
                  <a:cubicBezTo>
                    <a:pt x="803" y="73"/>
                    <a:pt x="655" y="1"/>
                    <a:pt x="507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29" name="Google Shape;2229;p40"/>
            <p:cNvSpPr/>
            <p:nvPr/>
          </p:nvSpPr>
          <p:spPr>
            <a:xfrm>
              <a:off x="5547850" y="2534400"/>
              <a:ext cx="25750" cy="22825"/>
            </a:xfrm>
            <a:custGeom>
              <a:avLst/>
              <a:gdLst/>
              <a:ahLst/>
              <a:cxnLst/>
              <a:rect l="l" t="t" r="r" b="b"/>
              <a:pathLst>
                <a:path w="1030" h="913" extrusionOk="0">
                  <a:moveTo>
                    <a:pt x="512" y="0"/>
                  </a:moveTo>
                  <a:cubicBezTo>
                    <a:pt x="428" y="0"/>
                    <a:pt x="342" y="24"/>
                    <a:pt x="264" y="74"/>
                  </a:cubicBezTo>
                  <a:cubicBezTo>
                    <a:pt x="51" y="212"/>
                    <a:pt x="0" y="501"/>
                    <a:pt x="138" y="701"/>
                  </a:cubicBezTo>
                  <a:cubicBezTo>
                    <a:pt x="227" y="838"/>
                    <a:pt x="372" y="913"/>
                    <a:pt x="520" y="913"/>
                  </a:cubicBezTo>
                  <a:cubicBezTo>
                    <a:pt x="604" y="913"/>
                    <a:pt x="689" y="889"/>
                    <a:pt x="766" y="839"/>
                  </a:cubicBezTo>
                  <a:cubicBezTo>
                    <a:pt x="979" y="689"/>
                    <a:pt x="1029" y="413"/>
                    <a:pt x="891" y="199"/>
                  </a:cubicBezTo>
                  <a:cubicBezTo>
                    <a:pt x="804" y="72"/>
                    <a:pt x="660" y="0"/>
                    <a:pt x="512" y="0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30" name="Google Shape;2230;p40"/>
            <p:cNvSpPr/>
            <p:nvPr/>
          </p:nvSpPr>
          <p:spPr>
            <a:xfrm>
              <a:off x="5452800" y="2432025"/>
              <a:ext cx="26050" cy="22725"/>
            </a:xfrm>
            <a:custGeom>
              <a:avLst/>
              <a:gdLst/>
              <a:ahLst/>
              <a:cxnLst/>
              <a:rect l="l" t="t" r="r" b="b"/>
              <a:pathLst>
                <a:path w="1042" h="909" extrusionOk="0">
                  <a:moveTo>
                    <a:pt x="521" y="1"/>
                  </a:moveTo>
                  <a:cubicBezTo>
                    <a:pt x="433" y="1"/>
                    <a:pt x="344" y="26"/>
                    <a:pt x="264" y="78"/>
                  </a:cubicBezTo>
                  <a:cubicBezTo>
                    <a:pt x="63" y="216"/>
                    <a:pt x="0" y="492"/>
                    <a:pt x="138" y="706"/>
                  </a:cubicBezTo>
                  <a:cubicBezTo>
                    <a:pt x="224" y="839"/>
                    <a:pt x="369" y="908"/>
                    <a:pt x="514" y="908"/>
                  </a:cubicBezTo>
                  <a:cubicBezTo>
                    <a:pt x="602" y="908"/>
                    <a:pt x="690" y="883"/>
                    <a:pt x="766" y="831"/>
                  </a:cubicBezTo>
                  <a:cubicBezTo>
                    <a:pt x="979" y="693"/>
                    <a:pt x="1042" y="417"/>
                    <a:pt x="904" y="204"/>
                  </a:cubicBezTo>
                  <a:cubicBezTo>
                    <a:pt x="810" y="70"/>
                    <a:pt x="667" y="1"/>
                    <a:pt x="521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31" name="Google Shape;2231;p40"/>
            <p:cNvSpPr/>
            <p:nvPr/>
          </p:nvSpPr>
          <p:spPr>
            <a:xfrm>
              <a:off x="5330750" y="2468500"/>
              <a:ext cx="26075" cy="22875"/>
            </a:xfrm>
            <a:custGeom>
              <a:avLst/>
              <a:gdLst/>
              <a:ahLst/>
              <a:cxnLst/>
              <a:rect l="l" t="t" r="r" b="b"/>
              <a:pathLst>
                <a:path w="1043" h="915" extrusionOk="0">
                  <a:moveTo>
                    <a:pt x="513" y="1"/>
                  </a:moveTo>
                  <a:cubicBezTo>
                    <a:pt x="428" y="1"/>
                    <a:pt x="342" y="24"/>
                    <a:pt x="264" y="75"/>
                  </a:cubicBezTo>
                  <a:cubicBezTo>
                    <a:pt x="63" y="213"/>
                    <a:pt x="1" y="501"/>
                    <a:pt x="139" y="715"/>
                  </a:cubicBezTo>
                  <a:cubicBezTo>
                    <a:pt x="226" y="842"/>
                    <a:pt x="375" y="914"/>
                    <a:pt x="523" y="914"/>
                  </a:cubicBezTo>
                  <a:cubicBezTo>
                    <a:pt x="608" y="914"/>
                    <a:pt x="693" y="891"/>
                    <a:pt x="766" y="840"/>
                  </a:cubicBezTo>
                  <a:cubicBezTo>
                    <a:pt x="979" y="702"/>
                    <a:pt x="1042" y="414"/>
                    <a:pt x="904" y="200"/>
                  </a:cubicBezTo>
                  <a:cubicBezTo>
                    <a:pt x="808" y="73"/>
                    <a:pt x="662" y="1"/>
                    <a:pt x="513" y="1"/>
                  </a:cubicBezTo>
                  <a:close/>
                </a:path>
              </a:pathLst>
            </a:custGeom>
            <a:solidFill>
              <a:srgbClr val="5615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32" name="Google Shape;2232;p40"/>
            <p:cNvSpPr/>
            <p:nvPr/>
          </p:nvSpPr>
          <p:spPr>
            <a:xfrm>
              <a:off x="5121175" y="2705175"/>
              <a:ext cx="176350" cy="180875"/>
            </a:xfrm>
            <a:custGeom>
              <a:avLst/>
              <a:gdLst/>
              <a:ahLst/>
              <a:cxnLst/>
              <a:rect l="l" t="t" r="r" b="b"/>
              <a:pathLst>
                <a:path w="7054" h="7235" extrusionOk="0">
                  <a:moveTo>
                    <a:pt x="1169" y="0"/>
                  </a:moveTo>
                  <a:cubicBezTo>
                    <a:pt x="950" y="0"/>
                    <a:pt x="738" y="48"/>
                    <a:pt x="553" y="170"/>
                  </a:cubicBezTo>
                  <a:cubicBezTo>
                    <a:pt x="51" y="509"/>
                    <a:pt x="1" y="1237"/>
                    <a:pt x="126" y="1826"/>
                  </a:cubicBezTo>
                  <a:cubicBezTo>
                    <a:pt x="352" y="2893"/>
                    <a:pt x="992" y="3847"/>
                    <a:pt x="1821" y="4575"/>
                  </a:cubicBezTo>
                  <a:cubicBezTo>
                    <a:pt x="2636" y="5315"/>
                    <a:pt x="3615" y="5842"/>
                    <a:pt x="4619" y="6269"/>
                  </a:cubicBezTo>
                  <a:cubicBezTo>
                    <a:pt x="5184" y="6507"/>
                    <a:pt x="5761" y="6720"/>
                    <a:pt x="6351" y="6871"/>
                  </a:cubicBezTo>
                  <a:lnTo>
                    <a:pt x="7053" y="7235"/>
                  </a:lnTo>
                  <a:cubicBezTo>
                    <a:pt x="6966" y="6093"/>
                    <a:pt x="5849" y="4449"/>
                    <a:pt x="5372" y="3395"/>
                  </a:cubicBezTo>
                  <a:cubicBezTo>
                    <a:pt x="4732" y="1964"/>
                    <a:pt x="3527" y="797"/>
                    <a:pt x="2072" y="208"/>
                  </a:cubicBezTo>
                  <a:cubicBezTo>
                    <a:pt x="1788" y="91"/>
                    <a:pt x="1471" y="0"/>
                    <a:pt x="1169" y="0"/>
                  </a:cubicBezTo>
                  <a:close/>
                </a:path>
              </a:pathLst>
            </a:custGeom>
            <a:solidFill>
              <a:srgbClr val="EA3F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33" name="Google Shape;2233;p40"/>
            <p:cNvSpPr/>
            <p:nvPr/>
          </p:nvSpPr>
          <p:spPr>
            <a:xfrm>
              <a:off x="5164800" y="2792850"/>
              <a:ext cx="436725" cy="180325"/>
            </a:xfrm>
            <a:custGeom>
              <a:avLst/>
              <a:gdLst/>
              <a:ahLst/>
              <a:cxnLst/>
              <a:rect l="l" t="t" r="r" b="b"/>
              <a:pathLst>
                <a:path w="17469" h="7213" extrusionOk="0">
                  <a:moveTo>
                    <a:pt x="0" y="1005"/>
                  </a:moveTo>
                  <a:cubicBezTo>
                    <a:pt x="1" y="1005"/>
                    <a:pt x="1" y="1005"/>
                    <a:pt x="2" y="1006"/>
                  </a:cubicBezTo>
                  <a:lnTo>
                    <a:pt x="2" y="1006"/>
                  </a:lnTo>
                  <a:cubicBezTo>
                    <a:pt x="1" y="1005"/>
                    <a:pt x="1" y="1005"/>
                    <a:pt x="0" y="1005"/>
                  </a:cubicBezTo>
                  <a:close/>
                  <a:moveTo>
                    <a:pt x="17468" y="1"/>
                  </a:moveTo>
                  <a:lnTo>
                    <a:pt x="17468" y="1"/>
                  </a:lnTo>
                  <a:cubicBezTo>
                    <a:pt x="14347" y="1604"/>
                    <a:pt x="10818" y="2410"/>
                    <a:pt x="7397" y="2410"/>
                  </a:cubicBezTo>
                  <a:cubicBezTo>
                    <a:pt x="4793" y="2410"/>
                    <a:pt x="2252" y="1943"/>
                    <a:pt x="2" y="1006"/>
                  </a:cubicBezTo>
                  <a:lnTo>
                    <a:pt x="2" y="1006"/>
                  </a:lnTo>
                  <a:cubicBezTo>
                    <a:pt x="117" y="1070"/>
                    <a:pt x="1779" y="5029"/>
                    <a:pt x="6174" y="6790"/>
                  </a:cubicBezTo>
                  <a:cubicBezTo>
                    <a:pt x="6903" y="7082"/>
                    <a:pt x="7612" y="7213"/>
                    <a:pt x="8301" y="7213"/>
                  </a:cubicBezTo>
                  <a:cubicBezTo>
                    <a:pt x="11043" y="7213"/>
                    <a:pt x="13457" y="5149"/>
                    <a:pt x="15423" y="3013"/>
                  </a:cubicBezTo>
                  <a:cubicBezTo>
                    <a:pt x="16264" y="2109"/>
                    <a:pt x="17092" y="1143"/>
                    <a:pt x="17468" y="1"/>
                  </a:cubicBezTo>
                  <a:close/>
                </a:path>
              </a:pathLst>
            </a:custGeom>
            <a:solidFill>
              <a:srgbClr val="FFA4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34" name="Google Shape;2234;p40"/>
            <p:cNvSpPr/>
            <p:nvPr/>
          </p:nvSpPr>
          <p:spPr>
            <a:xfrm>
              <a:off x="5161675" y="2786475"/>
              <a:ext cx="442175" cy="73950"/>
            </a:xfrm>
            <a:custGeom>
              <a:avLst/>
              <a:gdLst/>
              <a:ahLst/>
              <a:cxnLst/>
              <a:rect l="l" t="t" r="r" b="b"/>
              <a:pathLst>
                <a:path w="17687" h="2958" extrusionOk="0">
                  <a:moveTo>
                    <a:pt x="17516" y="1"/>
                  </a:moveTo>
                  <a:cubicBezTo>
                    <a:pt x="17497" y="1"/>
                    <a:pt x="17476" y="6"/>
                    <a:pt x="17455" y="18"/>
                  </a:cubicBezTo>
                  <a:cubicBezTo>
                    <a:pt x="14945" y="1272"/>
                    <a:pt x="12210" y="2113"/>
                    <a:pt x="9411" y="2389"/>
                  </a:cubicBezTo>
                  <a:cubicBezTo>
                    <a:pt x="8770" y="2451"/>
                    <a:pt x="8130" y="2481"/>
                    <a:pt x="7493" y="2481"/>
                  </a:cubicBezTo>
                  <a:cubicBezTo>
                    <a:pt x="5017" y="2481"/>
                    <a:pt x="2581" y="2026"/>
                    <a:pt x="226" y="1197"/>
                  </a:cubicBezTo>
                  <a:cubicBezTo>
                    <a:pt x="212" y="1192"/>
                    <a:pt x="199" y="1190"/>
                    <a:pt x="186" y="1190"/>
                  </a:cubicBezTo>
                  <a:cubicBezTo>
                    <a:pt x="70" y="1190"/>
                    <a:pt x="1" y="1380"/>
                    <a:pt x="125" y="1448"/>
                  </a:cubicBezTo>
                  <a:cubicBezTo>
                    <a:pt x="2355" y="2475"/>
                    <a:pt x="4860" y="2957"/>
                    <a:pt x="7388" y="2957"/>
                  </a:cubicBezTo>
                  <a:cubicBezTo>
                    <a:pt x="10977" y="2957"/>
                    <a:pt x="14614" y="1985"/>
                    <a:pt x="17581" y="218"/>
                  </a:cubicBezTo>
                  <a:cubicBezTo>
                    <a:pt x="17687" y="155"/>
                    <a:pt x="17622" y="1"/>
                    <a:pt x="17516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35" name="Google Shape;2235;p40"/>
            <p:cNvSpPr/>
            <p:nvPr/>
          </p:nvSpPr>
          <p:spPr>
            <a:xfrm>
              <a:off x="5167900" y="2804375"/>
              <a:ext cx="19675" cy="22275"/>
            </a:xfrm>
            <a:custGeom>
              <a:avLst/>
              <a:gdLst/>
              <a:ahLst/>
              <a:cxnLst/>
              <a:rect l="l" t="t" r="r" b="b"/>
              <a:pathLst>
                <a:path w="787" h="891" extrusionOk="0">
                  <a:moveTo>
                    <a:pt x="100" y="0"/>
                  </a:moveTo>
                  <a:cubicBezTo>
                    <a:pt x="52" y="0"/>
                    <a:pt x="1" y="56"/>
                    <a:pt x="39" y="105"/>
                  </a:cubicBezTo>
                  <a:cubicBezTo>
                    <a:pt x="228" y="356"/>
                    <a:pt x="428" y="707"/>
                    <a:pt x="692" y="883"/>
                  </a:cubicBezTo>
                  <a:cubicBezTo>
                    <a:pt x="700" y="888"/>
                    <a:pt x="710" y="891"/>
                    <a:pt x="720" y="891"/>
                  </a:cubicBezTo>
                  <a:cubicBezTo>
                    <a:pt x="753" y="891"/>
                    <a:pt x="787" y="862"/>
                    <a:pt x="767" y="832"/>
                  </a:cubicBezTo>
                  <a:cubicBezTo>
                    <a:pt x="654" y="519"/>
                    <a:pt x="353" y="268"/>
                    <a:pt x="140" y="17"/>
                  </a:cubicBezTo>
                  <a:cubicBezTo>
                    <a:pt x="128" y="5"/>
                    <a:pt x="114" y="0"/>
                    <a:pt x="100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36" name="Google Shape;2236;p40"/>
            <p:cNvSpPr/>
            <p:nvPr/>
          </p:nvSpPr>
          <p:spPr>
            <a:xfrm>
              <a:off x="5203750" y="2808400"/>
              <a:ext cx="17550" cy="27525"/>
            </a:xfrm>
            <a:custGeom>
              <a:avLst/>
              <a:gdLst/>
              <a:ahLst/>
              <a:cxnLst/>
              <a:rect l="l" t="t" r="r" b="b"/>
              <a:pathLst>
                <a:path w="702" h="1101" extrusionOk="0">
                  <a:moveTo>
                    <a:pt x="136" y="1"/>
                  </a:moveTo>
                  <a:cubicBezTo>
                    <a:pt x="67" y="1"/>
                    <a:pt x="1" y="55"/>
                    <a:pt x="23" y="144"/>
                  </a:cubicBezTo>
                  <a:cubicBezTo>
                    <a:pt x="74" y="345"/>
                    <a:pt x="136" y="521"/>
                    <a:pt x="237" y="709"/>
                  </a:cubicBezTo>
                  <a:cubicBezTo>
                    <a:pt x="312" y="860"/>
                    <a:pt x="400" y="1048"/>
                    <a:pt x="576" y="1098"/>
                  </a:cubicBezTo>
                  <a:cubicBezTo>
                    <a:pt x="582" y="1099"/>
                    <a:pt x="589" y="1100"/>
                    <a:pt x="595" y="1100"/>
                  </a:cubicBezTo>
                  <a:cubicBezTo>
                    <a:pt x="648" y="1100"/>
                    <a:pt x="688" y="1054"/>
                    <a:pt x="688" y="998"/>
                  </a:cubicBezTo>
                  <a:cubicBezTo>
                    <a:pt x="701" y="847"/>
                    <a:pt x="576" y="722"/>
                    <a:pt x="500" y="584"/>
                  </a:cubicBezTo>
                  <a:cubicBezTo>
                    <a:pt x="400" y="420"/>
                    <a:pt x="325" y="257"/>
                    <a:pt x="249" y="82"/>
                  </a:cubicBezTo>
                  <a:cubicBezTo>
                    <a:pt x="229" y="26"/>
                    <a:pt x="182" y="1"/>
                    <a:pt x="136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37" name="Google Shape;2237;p40"/>
            <p:cNvSpPr/>
            <p:nvPr/>
          </p:nvSpPr>
          <p:spPr>
            <a:xfrm>
              <a:off x="5230825" y="2820325"/>
              <a:ext cx="16500" cy="20950"/>
            </a:xfrm>
            <a:custGeom>
              <a:avLst/>
              <a:gdLst/>
              <a:ahLst/>
              <a:cxnLst/>
              <a:rect l="l" t="t" r="r" b="b"/>
              <a:pathLst>
                <a:path w="660" h="838" extrusionOk="0">
                  <a:moveTo>
                    <a:pt x="116" y="0"/>
                  </a:moveTo>
                  <a:cubicBezTo>
                    <a:pt x="57" y="0"/>
                    <a:pt x="0" y="57"/>
                    <a:pt x="45" y="119"/>
                  </a:cubicBezTo>
                  <a:cubicBezTo>
                    <a:pt x="120" y="257"/>
                    <a:pt x="195" y="408"/>
                    <a:pt x="283" y="546"/>
                  </a:cubicBezTo>
                  <a:cubicBezTo>
                    <a:pt x="358" y="659"/>
                    <a:pt x="421" y="809"/>
                    <a:pt x="547" y="834"/>
                  </a:cubicBezTo>
                  <a:cubicBezTo>
                    <a:pt x="553" y="837"/>
                    <a:pt x="560" y="838"/>
                    <a:pt x="567" y="838"/>
                  </a:cubicBezTo>
                  <a:cubicBezTo>
                    <a:pt x="601" y="838"/>
                    <a:pt x="634" y="815"/>
                    <a:pt x="634" y="784"/>
                  </a:cubicBezTo>
                  <a:cubicBezTo>
                    <a:pt x="660" y="646"/>
                    <a:pt x="559" y="546"/>
                    <a:pt x="484" y="433"/>
                  </a:cubicBezTo>
                  <a:cubicBezTo>
                    <a:pt x="384" y="295"/>
                    <a:pt x="283" y="169"/>
                    <a:pt x="183" y="31"/>
                  </a:cubicBezTo>
                  <a:cubicBezTo>
                    <a:pt x="165" y="10"/>
                    <a:pt x="140" y="0"/>
                    <a:pt x="116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38" name="Google Shape;2238;p40"/>
            <p:cNvSpPr/>
            <p:nvPr/>
          </p:nvSpPr>
          <p:spPr>
            <a:xfrm>
              <a:off x="5259500" y="2820975"/>
              <a:ext cx="20775" cy="30050"/>
            </a:xfrm>
            <a:custGeom>
              <a:avLst/>
              <a:gdLst/>
              <a:ahLst/>
              <a:cxnLst/>
              <a:rect l="l" t="t" r="r" b="b"/>
              <a:pathLst>
                <a:path w="831" h="1202" extrusionOk="0">
                  <a:moveTo>
                    <a:pt x="154" y="1"/>
                  </a:moveTo>
                  <a:cubicBezTo>
                    <a:pt x="74" y="1"/>
                    <a:pt x="0" y="82"/>
                    <a:pt x="52" y="168"/>
                  </a:cubicBezTo>
                  <a:cubicBezTo>
                    <a:pt x="165" y="357"/>
                    <a:pt x="266" y="545"/>
                    <a:pt x="366" y="746"/>
                  </a:cubicBezTo>
                  <a:cubicBezTo>
                    <a:pt x="441" y="896"/>
                    <a:pt x="504" y="1122"/>
                    <a:pt x="667" y="1197"/>
                  </a:cubicBezTo>
                  <a:cubicBezTo>
                    <a:pt x="679" y="1200"/>
                    <a:pt x="691" y="1202"/>
                    <a:pt x="702" y="1202"/>
                  </a:cubicBezTo>
                  <a:cubicBezTo>
                    <a:pt x="739" y="1202"/>
                    <a:pt x="770" y="1186"/>
                    <a:pt x="780" y="1147"/>
                  </a:cubicBezTo>
                  <a:cubicBezTo>
                    <a:pt x="830" y="972"/>
                    <a:pt x="705" y="783"/>
                    <a:pt x="617" y="633"/>
                  </a:cubicBezTo>
                  <a:cubicBezTo>
                    <a:pt x="504" y="432"/>
                    <a:pt x="378" y="244"/>
                    <a:pt x="253" y="56"/>
                  </a:cubicBezTo>
                  <a:cubicBezTo>
                    <a:pt x="226" y="17"/>
                    <a:pt x="189" y="1"/>
                    <a:pt x="154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39" name="Google Shape;2239;p40"/>
            <p:cNvSpPr/>
            <p:nvPr/>
          </p:nvSpPr>
          <p:spPr>
            <a:xfrm>
              <a:off x="5291125" y="2814875"/>
              <a:ext cx="18625" cy="37700"/>
            </a:xfrm>
            <a:custGeom>
              <a:avLst/>
              <a:gdLst/>
              <a:ahLst/>
              <a:cxnLst/>
              <a:rect l="l" t="t" r="r" b="b"/>
              <a:pathLst>
                <a:path w="745" h="1508" extrusionOk="0">
                  <a:moveTo>
                    <a:pt x="114" y="1"/>
                  </a:moveTo>
                  <a:cubicBezTo>
                    <a:pt x="61" y="1"/>
                    <a:pt x="0" y="53"/>
                    <a:pt x="17" y="111"/>
                  </a:cubicBezTo>
                  <a:cubicBezTo>
                    <a:pt x="92" y="375"/>
                    <a:pt x="180" y="638"/>
                    <a:pt x="268" y="889"/>
                  </a:cubicBezTo>
                  <a:cubicBezTo>
                    <a:pt x="343" y="1090"/>
                    <a:pt x="393" y="1354"/>
                    <a:pt x="569" y="1492"/>
                  </a:cubicBezTo>
                  <a:cubicBezTo>
                    <a:pt x="584" y="1501"/>
                    <a:pt x="606" y="1507"/>
                    <a:pt x="628" y="1507"/>
                  </a:cubicBezTo>
                  <a:cubicBezTo>
                    <a:pt x="664" y="1507"/>
                    <a:pt x="699" y="1492"/>
                    <a:pt x="707" y="1454"/>
                  </a:cubicBezTo>
                  <a:cubicBezTo>
                    <a:pt x="745" y="1216"/>
                    <a:pt x="607" y="990"/>
                    <a:pt x="519" y="776"/>
                  </a:cubicBezTo>
                  <a:cubicBezTo>
                    <a:pt x="419" y="525"/>
                    <a:pt x="306" y="287"/>
                    <a:pt x="180" y="49"/>
                  </a:cubicBezTo>
                  <a:cubicBezTo>
                    <a:pt x="167" y="15"/>
                    <a:pt x="142" y="1"/>
                    <a:pt x="114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40" name="Google Shape;2240;p40"/>
            <p:cNvSpPr/>
            <p:nvPr/>
          </p:nvSpPr>
          <p:spPr>
            <a:xfrm>
              <a:off x="5324275" y="2814525"/>
              <a:ext cx="16125" cy="39425"/>
            </a:xfrm>
            <a:custGeom>
              <a:avLst/>
              <a:gdLst/>
              <a:ahLst/>
              <a:cxnLst/>
              <a:rect l="l" t="t" r="r" b="b"/>
              <a:pathLst>
                <a:path w="645" h="1577" extrusionOk="0">
                  <a:moveTo>
                    <a:pt x="94" y="1"/>
                  </a:moveTo>
                  <a:cubicBezTo>
                    <a:pt x="50" y="1"/>
                    <a:pt x="1" y="39"/>
                    <a:pt x="9" y="100"/>
                  </a:cubicBezTo>
                  <a:cubicBezTo>
                    <a:pt x="59" y="376"/>
                    <a:pt x="122" y="640"/>
                    <a:pt x="197" y="916"/>
                  </a:cubicBezTo>
                  <a:cubicBezTo>
                    <a:pt x="260" y="1142"/>
                    <a:pt x="310" y="1368"/>
                    <a:pt x="460" y="1543"/>
                  </a:cubicBezTo>
                  <a:cubicBezTo>
                    <a:pt x="480" y="1567"/>
                    <a:pt x="506" y="1577"/>
                    <a:pt x="532" y="1577"/>
                  </a:cubicBezTo>
                  <a:cubicBezTo>
                    <a:pt x="588" y="1577"/>
                    <a:pt x="645" y="1528"/>
                    <a:pt x="636" y="1468"/>
                  </a:cubicBezTo>
                  <a:cubicBezTo>
                    <a:pt x="624" y="1242"/>
                    <a:pt x="511" y="1016"/>
                    <a:pt x="423" y="803"/>
                  </a:cubicBezTo>
                  <a:cubicBezTo>
                    <a:pt x="335" y="552"/>
                    <a:pt x="247" y="301"/>
                    <a:pt x="159" y="50"/>
                  </a:cubicBezTo>
                  <a:cubicBezTo>
                    <a:pt x="149" y="16"/>
                    <a:pt x="123" y="1"/>
                    <a:pt x="94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41" name="Google Shape;2241;p40"/>
            <p:cNvSpPr/>
            <p:nvPr/>
          </p:nvSpPr>
          <p:spPr>
            <a:xfrm>
              <a:off x="5358175" y="2824250"/>
              <a:ext cx="11200" cy="34000"/>
            </a:xfrm>
            <a:custGeom>
              <a:avLst/>
              <a:gdLst/>
              <a:ahLst/>
              <a:cxnLst/>
              <a:rect l="l" t="t" r="r" b="b"/>
              <a:pathLst>
                <a:path w="448" h="1360" extrusionOk="0">
                  <a:moveTo>
                    <a:pt x="89" y="1"/>
                  </a:moveTo>
                  <a:cubicBezTo>
                    <a:pt x="45" y="1"/>
                    <a:pt x="1" y="26"/>
                    <a:pt x="8" y="75"/>
                  </a:cubicBezTo>
                  <a:cubicBezTo>
                    <a:pt x="33" y="288"/>
                    <a:pt x="71" y="489"/>
                    <a:pt x="96" y="703"/>
                  </a:cubicBezTo>
                  <a:cubicBezTo>
                    <a:pt x="133" y="903"/>
                    <a:pt x="146" y="1129"/>
                    <a:pt x="246" y="1305"/>
                  </a:cubicBezTo>
                  <a:cubicBezTo>
                    <a:pt x="265" y="1343"/>
                    <a:pt x="296" y="1360"/>
                    <a:pt x="326" y="1360"/>
                  </a:cubicBezTo>
                  <a:cubicBezTo>
                    <a:pt x="376" y="1360"/>
                    <a:pt x="427" y="1317"/>
                    <a:pt x="435" y="1255"/>
                  </a:cubicBezTo>
                  <a:cubicBezTo>
                    <a:pt x="447" y="1066"/>
                    <a:pt x="384" y="866"/>
                    <a:pt x="334" y="677"/>
                  </a:cubicBezTo>
                  <a:cubicBezTo>
                    <a:pt x="284" y="477"/>
                    <a:pt x="221" y="263"/>
                    <a:pt x="171" y="50"/>
                  </a:cubicBezTo>
                  <a:cubicBezTo>
                    <a:pt x="160" y="17"/>
                    <a:pt x="124" y="1"/>
                    <a:pt x="89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42" name="Google Shape;2242;p40"/>
            <p:cNvSpPr/>
            <p:nvPr/>
          </p:nvSpPr>
          <p:spPr>
            <a:xfrm>
              <a:off x="5395700" y="2817300"/>
              <a:ext cx="8500" cy="41775"/>
            </a:xfrm>
            <a:custGeom>
              <a:avLst/>
              <a:gdLst/>
              <a:ahLst/>
              <a:cxnLst/>
              <a:rect l="l" t="t" r="r" b="b"/>
              <a:pathLst>
                <a:path w="340" h="1671" extrusionOk="0">
                  <a:moveTo>
                    <a:pt x="99" y="0"/>
                  </a:moveTo>
                  <a:cubicBezTo>
                    <a:pt x="54" y="0"/>
                    <a:pt x="13" y="29"/>
                    <a:pt x="13" y="90"/>
                  </a:cubicBezTo>
                  <a:cubicBezTo>
                    <a:pt x="13" y="378"/>
                    <a:pt x="13" y="667"/>
                    <a:pt x="13" y="955"/>
                  </a:cubicBezTo>
                  <a:cubicBezTo>
                    <a:pt x="25" y="1194"/>
                    <a:pt x="0" y="1432"/>
                    <a:pt x="113" y="1633"/>
                  </a:cubicBezTo>
                  <a:cubicBezTo>
                    <a:pt x="124" y="1659"/>
                    <a:pt x="145" y="1670"/>
                    <a:pt x="169" y="1670"/>
                  </a:cubicBezTo>
                  <a:cubicBezTo>
                    <a:pt x="201" y="1670"/>
                    <a:pt x="237" y="1650"/>
                    <a:pt x="251" y="1621"/>
                  </a:cubicBezTo>
                  <a:cubicBezTo>
                    <a:pt x="339" y="1395"/>
                    <a:pt x="289" y="1131"/>
                    <a:pt x="276" y="905"/>
                  </a:cubicBezTo>
                  <a:cubicBezTo>
                    <a:pt x="251" y="629"/>
                    <a:pt x="226" y="366"/>
                    <a:pt x="201" y="90"/>
                  </a:cubicBezTo>
                  <a:cubicBezTo>
                    <a:pt x="195" y="32"/>
                    <a:pt x="145" y="0"/>
                    <a:pt x="99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43" name="Google Shape;2243;p40"/>
            <p:cNvSpPr/>
            <p:nvPr/>
          </p:nvSpPr>
          <p:spPr>
            <a:xfrm>
              <a:off x="5435525" y="2796000"/>
              <a:ext cx="11025" cy="51600"/>
            </a:xfrm>
            <a:custGeom>
              <a:avLst/>
              <a:gdLst/>
              <a:ahLst/>
              <a:cxnLst/>
              <a:rect l="l" t="t" r="r" b="b"/>
              <a:pathLst>
                <a:path w="441" h="2064" extrusionOk="0">
                  <a:moveTo>
                    <a:pt x="252" y="0"/>
                  </a:moveTo>
                  <a:cubicBezTo>
                    <a:pt x="214" y="0"/>
                    <a:pt x="177" y="26"/>
                    <a:pt x="177" y="76"/>
                  </a:cubicBezTo>
                  <a:cubicBezTo>
                    <a:pt x="139" y="415"/>
                    <a:pt x="114" y="753"/>
                    <a:pt x="89" y="1092"/>
                  </a:cubicBezTo>
                  <a:cubicBezTo>
                    <a:pt x="64" y="1393"/>
                    <a:pt x="1" y="1695"/>
                    <a:pt x="51" y="1983"/>
                  </a:cubicBezTo>
                  <a:cubicBezTo>
                    <a:pt x="57" y="2038"/>
                    <a:pt x="99" y="2063"/>
                    <a:pt x="143" y="2063"/>
                  </a:cubicBezTo>
                  <a:cubicBezTo>
                    <a:pt x="189" y="2063"/>
                    <a:pt x="239" y="2035"/>
                    <a:pt x="252" y="1983"/>
                  </a:cubicBezTo>
                  <a:cubicBezTo>
                    <a:pt x="440" y="1418"/>
                    <a:pt x="365" y="653"/>
                    <a:pt x="327" y="76"/>
                  </a:cubicBezTo>
                  <a:cubicBezTo>
                    <a:pt x="327" y="26"/>
                    <a:pt x="290" y="0"/>
                    <a:pt x="252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44" name="Google Shape;2244;p40"/>
            <p:cNvSpPr/>
            <p:nvPr/>
          </p:nvSpPr>
          <p:spPr>
            <a:xfrm>
              <a:off x="5470350" y="2803325"/>
              <a:ext cx="9625" cy="39200"/>
            </a:xfrm>
            <a:custGeom>
              <a:avLst/>
              <a:gdLst/>
              <a:ahLst/>
              <a:cxnLst/>
              <a:rect l="l" t="t" r="r" b="b"/>
              <a:pathLst>
                <a:path w="385" h="1568" extrusionOk="0">
                  <a:moveTo>
                    <a:pt x="309" y="1"/>
                  </a:moveTo>
                  <a:cubicBezTo>
                    <a:pt x="282" y="1"/>
                    <a:pt x="257" y="15"/>
                    <a:pt x="252" y="46"/>
                  </a:cubicBezTo>
                  <a:cubicBezTo>
                    <a:pt x="151" y="485"/>
                    <a:pt x="1" y="1063"/>
                    <a:pt x="114" y="1502"/>
                  </a:cubicBezTo>
                  <a:cubicBezTo>
                    <a:pt x="126" y="1546"/>
                    <a:pt x="164" y="1568"/>
                    <a:pt x="202" y="1568"/>
                  </a:cubicBezTo>
                  <a:cubicBezTo>
                    <a:pt x="239" y="1568"/>
                    <a:pt x="277" y="1546"/>
                    <a:pt x="289" y="1502"/>
                  </a:cubicBezTo>
                  <a:cubicBezTo>
                    <a:pt x="352" y="1289"/>
                    <a:pt x="327" y="1050"/>
                    <a:pt x="340" y="824"/>
                  </a:cubicBezTo>
                  <a:cubicBezTo>
                    <a:pt x="340" y="573"/>
                    <a:pt x="352" y="322"/>
                    <a:pt x="377" y="71"/>
                  </a:cubicBezTo>
                  <a:cubicBezTo>
                    <a:pt x="385" y="28"/>
                    <a:pt x="345" y="1"/>
                    <a:pt x="309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45" name="Google Shape;2245;p40"/>
            <p:cNvSpPr/>
            <p:nvPr/>
          </p:nvSpPr>
          <p:spPr>
            <a:xfrm>
              <a:off x="5501100" y="2801425"/>
              <a:ext cx="7550" cy="32050"/>
            </a:xfrm>
            <a:custGeom>
              <a:avLst/>
              <a:gdLst/>
              <a:ahLst/>
              <a:cxnLst/>
              <a:rect l="l" t="t" r="r" b="b"/>
              <a:pathLst>
                <a:path w="302" h="1282" extrusionOk="0">
                  <a:moveTo>
                    <a:pt x="169" y="1"/>
                  </a:moveTo>
                  <a:cubicBezTo>
                    <a:pt x="143" y="1"/>
                    <a:pt x="119" y="14"/>
                    <a:pt x="114" y="47"/>
                  </a:cubicBezTo>
                  <a:cubicBezTo>
                    <a:pt x="51" y="273"/>
                    <a:pt x="26" y="499"/>
                    <a:pt x="26" y="737"/>
                  </a:cubicBezTo>
                  <a:cubicBezTo>
                    <a:pt x="26" y="913"/>
                    <a:pt x="1" y="1126"/>
                    <a:pt x="126" y="1264"/>
                  </a:cubicBezTo>
                  <a:cubicBezTo>
                    <a:pt x="137" y="1275"/>
                    <a:pt x="154" y="1282"/>
                    <a:pt x="169" y="1282"/>
                  </a:cubicBezTo>
                  <a:cubicBezTo>
                    <a:pt x="189" y="1282"/>
                    <a:pt x="207" y="1272"/>
                    <a:pt x="214" y="1252"/>
                  </a:cubicBezTo>
                  <a:cubicBezTo>
                    <a:pt x="302" y="1101"/>
                    <a:pt x="252" y="913"/>
                    <a:pt x="252" y="737"/>
                  </a:cubicBezTo>
                  <a:cubicBezTo>
                    <a:pt x="239" y="511"/>
                    <a:pt x="239" y="285"/>
                    <a:pt x="239" y="60"/>
                  </a:cubicBezTo>
                  <a:cubicBezTo>
                    <a:pt x="239" y="24"/>
                    <a:pt x="203" y="1"/>
                    <a:pt x="169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46" name="Google Shape;2246;p40"/>
            <p:cNvSpPr/>
            <p:nvPr/>
          </p:nvSpPr>
          <p:spPr>
            <a:xfrm>
              <a:off x="5525875" y="2777275"/>
              <a:ext cx="22100" cy="50575"/>
            </a:xfrm>
            <a:custGeom>
              <a:avLst/>
              <a:gdLst/>
              <a:ahLst/>
              <a:cxnLst/>
              <a:rect l="l" t="t" r="r" b="b"/>
              <a:pathLst>
                <a:path w="884" h="2023" extrusionOk="0">
                  <a:moveTo>
                    <a:pt x="784" y="0"/>
                  </a:moveTo>
                  <a:cubicBezTo>
                    <a:pt x="762" y="0"/>
                    <a:pt x="741" y="10"/>
                    <a:pt x="729" y="34"/>
                  </a:cubicBezTo>
                  <a:cubicBezTo>
                    <a:pt x="440" y="561"/>
                    <a:pt x="1" y="1339"/>
                    <a:pt x="101" y="1967"/>
                  </a:cubicBezTo>
                  <a:cubicBezTo>
                    <a:pt x="109" y="2003"/>
                    <a:pt x="146" y="2023"/>
                    <a:pt x="180" y="2023"/>
                  </a:cubicBezTo>
                  <a:cubicBezTo>
                    <a:pt x="205" y="2023"/>
                    <a:pt x="229" y="2013"/>
                    <a:pt x="239" y="1992"/>
                  </a:cubicBezTo>
                  <a:cubicBezTo>
                    <a:pt x="403" y="1716"/>
                    <a:pt x="440" y="1389"/>
                    <a:pt x="528" y="1088"/>
                  </a:cubicBezTo>
                  <a:cubicBezTo>
                    <a:pt x="616" y="749"/>
                    <a:pt x="729" y="423"/>
                    <a:pt x="867" y="97"/>
                  </a:cubicBezTo>
                  <a:cubicBezTo>
                    <a:pt x="884" y="46"/>
                    <a:pt x="831" y="0"/>
                    <a:pt x="784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47" name="Google Shape;2247;p40"/>
            <p:cNvSpPr/>
            <p:nvPr/>
          </p:nvSpPr>
          <p:spPr>
            <a:xfrm>
              <a:off x="5566175" y="2775200"/>
              <a:ext cx="14750" cy="33200"/>
            </a:xfrm>
            <a:custGeom>
              <a:avLst/>
              <a:gdLst/>
              <a:ahLst/>
              <a:cxnLst/>
              <a:rect l="l" t="t" r="r" b="b"/>
              <a:pathLst>
                <a:path w="590" h="1328" extrusionOk="0">
                  <a:moveTo>
                    <a:pt x="504" y="0"/>
                  </a:moveTo>
                  <a:cubicBezTo>
                    <a:pt x="485" y="0"/>
                    <a:pt x="468" y="9"/>
                    <a:pt x="460" y="29"/>
                  </a:cubicBezTo>
                  <a:cubicBezTo>
                    <a:pt x="372" y="230"/>
                    <a:pt x="296" y="431"/>
                    <a:pt x="209" y="619"/>
                  </a:cubicBezTo>
                  <a:cubicBezTo>
                    <a:pt x="133" y="820"/>
                    <a:pt x="20" y="1021"/>
                    <a:pt x="8" y="1234"/>
                  </a:cubicBezTo>
                  <a:cubicBezTo>
                    <a:pt x="0" y="1295"/>
                    <a:pt x="48" y="1328"/>
                    <a:pt x="98" y="1328"/>
                  </a:cubicBezTo>
                  <a:cubicBezTo>
                    <a:pt x="130" y="1328"/>
                    <a:pt x="164" y="1314"/>
                    <a:pt x="183" y="1284"/>
                  </a:cubicBezTo>
                  <a:cubicBezTo>
                    <a:pt x="296" y="1121"/>
                    <a:pt x="334" y="908"/>
                    <a:pt x="397" y="719"/>
                  </a:cubicBezTo>
                  <a:cubicBezTo>
                    <a:pt x="460" y="506"/>
                    <a:pt x="522" y="293"/>
                    <a:pt x="572" y="80"/>
                  </a:cubicBezTo>
                  <a:cubicBezTo>
                    <a:pt x="589" y="37"/>
                    <a:pt x="543" y="0"/>
                    <a:pt x="504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48" name="Google Shape;2248;p40"/>
            <p:cNvSpPr/>
            <p:nvPr/>
          </p:nvSpPr>
          <p:spPr>
            <a:xfrm>
              <a:off x="5595525" y="2754300"/>
              <a:ext cx="20625" cy="42800"/>
            </a:xfrm>
            <a:custGeom>
              <a:avLst/>
              <a:gdLst/>
              <a:ahLst/>
              <a:cxnLst/>
              <a:rect l="l" t="t" r="r" b="b"/>
              <a:pathLst>
                <a:path w="825" h="1712" extrusionOk="0">
                  <a:moveTo>
                    <a:pt x="756" y="1"/>
                  </a:moveTo>
                  <a:cubicBezTo>
                    <a:pt x="740" y="1"/>
                    <a:pt x="724" y="8"/>
                    <a:pt x="716" y="25"/>
                  </a:cubicBezTo>
                  <a:cubicBezTo>
                    <a:pt x="566" y="313"/>
                    <a:pt x="415" y="602"/>
                    <a:pt x="264" y="903"/>
                  </a:cubicBezTo>
                  <a:cubicBezTo>
                    <a:pt x="164" y="1129"/>
                    <a:pt x="1" y="1380"/>
                    <a:pt x="1" y="1643"/>
                  </a:cubicBezTo>
                  <a:cubicBezTo>
                    <a:pt x="1" y="1686"/>
                    <a:pt x="36" y="1711"/>
                    <a:pt x="70" y="1711"/>
                  </a:cubicBezTo>
                  <a:cubicBezTo>
                    <a:pt x="86" y="1711"/>
                    <a:pt x="102" y="1706"/>
                    <a:pt x="114" y="1694"/>
                  </a:cubicBezTo>
                  <a:cubicBezTo>
                    <a:pt x="302" y="1505"/>
                    <a:pt x="377" y="1229"/>
                    <a:pt x="478" y="991"/>
                  </a:cubicBezTo>
                  <a:cubicBezTo>
                    <a:pt x="591" y="690"/>
                    <a:pt x="704" y="376"/>
                    <a:pt x="816" y="62"/>
                  </a:cubicBezTo>
                  <a:cubicBezTo>
                    <a:pt x="825" y="29"/>
                    <a:pt x="789" y="1"/>
                    <a:pt x="756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49" name="Google Shape;2249;p40"/>
            <p:cNvSpPr/>
            <p:nvPr/>
          </p:nvSpPr>
          <p:spPr>
            <a:xfrm>
              <a:off x="5206750" y="2861525"/>
              <a:ext cx="16650" cy="24225"/>
            </a:xfrm>
            <a:custGeom>
              <a:avLst/>
              <a:gdLst/>
              <a:ahLst/>
              <a:cxnLst/>
              <a:rect l="l" t="t" r="r" b="b"/>
              <a:pathLst>
                <a:path w="666" h="969" extrusionOk="0">
                  <a:moveTo>
                    <a:pt x="60" y="1"/>
                  </a:moveTo>
                  <a:cubicBezTo>
                    <a:pt x="30" y="1"/>
                    <a:pt x="0" y="25"/>
                    <a:pt x="16" y="65"/>
                  </a:cubicBezTo>
                  <a:cubicBezTo>
                    <a:pt x="104" y="366"/>
                    <a:pt x="255" y="793"/>
                    <a:pt x="543" y="956"/>
                  </a:cubicBezTo>
                  <a:cubicBezTo>
                    <a:pt x="558" y="965"/>
                    <a:pt x="573" y="969"/>
                    <a:pt x="587" y="969"/>
                  </a:cubicBezTo>
                  <a:cubicBezTo>
                    <a:pt x="632" y="969"/>
                    <a:pt x="666" y="928"/>
                    <a:pt x="656" y="881"/>
                  </a:cubicBezTo>
                  <a:cubicBezTo>
                    <a:pt x="606" y="717"/>
                    <a:pt x="493" y="592"/>
                    <a:pt x="405" y="454"/>
                  </a:cubicBezTo>
                  <a:cubicBezTo>
                    <a:pt x="305" y="316"/>
                    <a:pt x="205" y="165"/>
                    <a:pt x="104" y="27"/>
                  </a:cubicBezTo>
                  <a:cubicBezTo>
                    <a:pt x="95" y="9"/>
                    <a:pt x="77" y="1"/>
                    <a:pt x="60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50" name="Google Shape;2250;p40"/>
            <p:cNvSpPr/>
            <p:nvPr/>
          </p:nvSpPr>
          <p:spPr>
            <a:xfrm>
              <a:off x="5247575" y="2872525"/>
              <a:ext cx="19075" cy="28175"/>
            </a:xfrm>
            <a:custGeom>
              <a:avLst/>
              <a:gdLst/>
              <a:ahLst/>
              <a:cxnLst/>
              <a:rect l="l" t="t" r="r" b="b"/>
              <a:pathLst>
                <a:path w="763" h="1127" extrusionOk="0">
                  <a:moveTo>
                    <a:pt x="83" y="0"/>
                  </a:moveTo>
                  <a:cubicBezTo>
                    <a:pt x="43" y="0"/>
                    <a:pt x="1" y="45"/>
                    <a:pt x="27" y="89"/>
                  </a:cubicBezTo>
                  <a:cubicBezTo>
                    <a:pt x="190" y="441"/>
                    <a:pt x="379" y="842"/>
                    <a:pt x="667" y="1118"/>
                  </a:cubicBezTo>
                  <a:cubicBezTo>
                    <a:pt x="675" y="1124"/>
                    <a:pt x="685" y="1126"/>
                    <a:pt x="694" y="1126"/>
                  </a:cubicBezTo>
                  <a:cubicBezTo>
                    <a:pt x="728" y="1126"/>
                    <a:pt x="762" y="1095"/>
                    <a:pt x="743" y="1055"/>
                  </a:cubicBezTo>
                  <a:cubicBezTo>
                    <a:pt x="567" y="704"/>
                    <a:pt x="316" y="378"/>
                    <a:pt x="128" y="26"/>
                  </a:cubicBezTo>
                  <a:cubicBezTo>
                    <a:pt x="117" y="8"/>
                    <a:pt x="100" y="0"/>
                    <a:pt x="83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51" name="Google Shape;2251;p40"/>
            <p:cNvSpPr/>
            <p:nvPr/>
          </p:nvSpPr>
          <p:spPr>
            <a:xfrm>
              <a:off x="5298000" y="2871675"/>
              <a:ext cx="14900" cy="34225"/>
            </a:xfrm>
            <a:custGeom>
              <a:avLst/>
              <a:gdLst/>
              <a:ahLst/>
              <a:cxnLst/>
              <a:rect l="l" t="t" r="r" b="b"/>
              <a:pathLst>
                <a:path w="596" h="1369" extrusionOk="0">
                  <a:moveTo>
                    <a:pt x="129" y="0"/>
                  </a:moveTo>
                  <a:cubicBezTo>
                    <a:pt x="64" y="0"/>
                    <a:pt x="1" y="48"/>
                    <a:pt x="31" y="123"/>
                  </a:cubicBezTo>
                  <a:cubicBezTo>
                    <a:pt x="93" y="362"/>
                    <a:pt x="156" y="587"/>
                    <a:pt x="231" y="813"/>
                  </a:cubicBezTo>
                  <a:cubicBezTo>
                    <a:pt x="282" y="1002"/>
                    <a:pt x="332" y="1202"/>
                    <a:pt x="457" y="1353"/>
                  </a:cubicBezTo>
                  <a:cubicBezTo>
                    <a:pt x="468" y="1364"/>
                    <a:pt x="482" y="1368"/>
                    <a:pt x="496" y="1368"/>
                  </a:cubicBezTo>
                  <a:cubicBezTo>
                    <a:pt x="532" y="1368"/>
                    <a:pt x="570" y="1339"/>
                    <a:pt x="570" y="1303"/>
                  </a:cubicBezTo>
                  <a:cubicBezTo>
                    <a:pt x="595" y="1102"/>
                    <a:pt x="507" y="901"/>
                    <a:pt x="445" y="713"/>
                  </a:cubicBezTo>
                  <a:lnTo>
                    <a:pt x="231" y="73"/>
                  </a:lnTo>
                  <a:cubicBezTo>
                    <a:pt x="216" y="22"/>
                    <a:pt x="172" y="0"/>
                    <a:pt x="129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52" name="Google Shape;2252;p40"/>
            <p:cNvSpPr/>
            <p:nvPr/>
          </p:nvSpPr>
          <p:spPr>
            <a:xfrm>
              <a:off x="5288250" y="2901300"/>
              <a:ext cx="19225" cy="29325"/>
            </a:xfrm>
            <a:custGeom>
              <a:avLst/>
              <a:gdLst/>
              <a:ahLst/>
              <a:cxnLst/>
              <a:rect l="l" t="t" r="r" b="b"/>
              <a:pathLst>
                <a:path w="769" h="1173" extrusionOk="0">
                  <a:moveTo>
                    <a:pt x="154" y="0"/>
                  </a:moveTo>
                  <a:cubicBezTo>
                    <a:pt x="77" y="0"/>
                    <a:pt x="1" y="81"/>
                    <a:pt x="44" y="168"/>
                  </a:cubicBezTo>
                  <a:cubicBezTo>
                    <a:pt x="220" y="494"/>
                    <a:pt x="370" y="883"/>
                    <a:pt x="621" y="1147"/>
                  </a:cubicBezTo>
                  <a:cubicBezTo>
                    <a:pt x="640" y="1165"/>
                    <a:pt x="660" y="1173"/>
                    <a:pt x="680" y="1173"/>
                  </a:cubicBezTo>
                  <a:cubicBezTo>
                    <a:pt x="727" y="1173"/>
                    <a:pt x="768" y="1128"/>
                    <a:pt x="759" y="1084"/>
                  </a:cubicBezTo>
                  <a:cubicBezTo>
                    <a:pt x="672" y="720"/>
                    <a:pt x="421" y="381"/>
                    <a:pt x="245" y="55"/>
                  </a:cubicBezTo>
                  <a:cubicBezTo>
                    <a:pt x="222" y="16"/>
                    <a:pt x="188" y="0"/>
                    <a:pt x="154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53" name="Google Shape;2253;p40"/>
            <p:cNvSpPr/>
            <p:nvPr/>
          </p:nvSpPr>
          <p:spPr>
            <a:xfrm>
              <a:off x="5264150" y="2918625"/>
              <a:ext cx="25575" cy="19500"/>
            </a:xfrm>
            <a:custGeom>
              <a:avLst/>
              <a:gdLst/>
              <a:ahLst/>
              <a:cxnLst/>
              <a:rect l="l" t="t" r="r" b="b"/>
              <a:pathLst>
                <a:path w="1023" h="780" extrusionOk="0">
                  <a:moveTo>
                    <a:pt x="162" y="1"/>
                  </a:moveTo>
                  <a:cubicBezTo>
                    <a:pt x="77" y="1"/>
                    <a:pt x="0" y="109"/>
                    <a:pt x="80" y="178"/>
                  </a:cubicBezTo>
                  <a:cubicBezTo>
                    <a:pt x="343" y="378"/>
                    <a:pt x="581" y="617"/>
                    <a:pt x="870" y="768"/>
                  </a:cubicBezTo>
                  <a:cubicBezTo>
                    <a:pt x="885" y="776"/>
                    <a:pt x="900" y="780"/>
                    <a:pt x="914" y="780"/>
                  </a:cubicBezTo>
                  <a:cubicBezTo>
                    <a:pt x="980" y="780"/>
                    <a:pt x="1022" y="692"/>
                    <a:pt x="970" y="629"/>
                  </a:cubicBezTo>
                  <a:cubicBezTo>
                    <a:pt x="757" y="404"/>
                    <a:pt x="481" y="228"/>
                    <a:pt x="230" y="27"/>
                  </a:cubicBezTo>
                  <a:cubicBezTo>
                    <a:pt x="209" y="8"/>
                    <a:pt x="185" y="1"/>
                    <a:pt x="162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54" name="Google Shape;2254;p40"/>
            <p:cNvSpPr/>
            <p:nvPr/>
          </p:nvSpPr>
          <p:spPr>
            <a:xfrm>
              <a:off x="5329200" y="2921375"/>
              <a:ext cx="17900" cy="25600"/>
            </a:xfrm>
            <a:custGeom>
              <a:avLst/>
              <a:gdLst/>
              <a:ahLst/>
              <a:cxnLst/>
              <a:rect l="l" t="t" r="r" b="b"/>
              <a:pathLst>
                <a:path w="716" h="1024" extrusionOk="0">
                  <a:moveTo>
                    <a:pt x="138" y="1"/>
                  </a:moveTo>
                  <a:cubicBezTo>
                    <a:pt x="66" y="1"/>
                    <a:pt x="0" y="97"/>
                    <a:pt x="37" y="181"/>
                  </a:cubicBezTo>
                  <a:cubicBezTo>
                    <a:pt x="100" y="344"/>
                    <a:pt x="201" y="494"/>
                    <a:pt x="288" y="658"/>
                  </a:cubicBezTo>
                  <a:cubicBezTo>
                    <a:pt x="364" y="783"/>
                    <a:pt x="439" y="946"/>
                    <a:pt x="577" y="1009"/>
                  </a:cubicBezTo>
                  <a:cubicBezTo>
                    <a:pt x="594" y="1019"/>
                    <a:pt x="611" y="1024"/>
                    <a:pt x="626" y="1024"/>
                  </a:cubicBezTo>
                  <a:cubicBezTo>
                    <a:pt x="669" y="1024"/>
                    <a:pt x="703" y="989"/>
                    <a:pt x="703" y="934"/>
                  </a:cubicBezTo>
                  <a:cubicBezTo>
                    <a:pt x="715" y="770"/>
                    <a:pt x="590" y="620"/>
                    <a:pt x="502" y="494"/>
                  </a:cubicBezTo>
                  <a:cubicBezTo>
                    <a:pt x="414" y="331"/>
                    <a:pt x="326" y="181"/>
                    <a:pt x="213" y="43"/>
                  </a:cubicBezTo>
                  <a:cubicBezTo>
                    <a:pt x="190" y="13"/>
                    <a:pt x="163" y="1"/>
                    <a:pt x="138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55" name="Google Shape;2255;p40"/>
            <p:cNvSpPr/>
            <p:nvPr/>
          </p:nvSpPr>
          <p:spPr>
            <a:xfrm>
              <a:off x="5313800" y="2941100"/>
              <a:ext cx="19675" cy="15675"/>
            </a:xfrm>
            <a:custGeom>
              <a:avLst/>
              <a:gdLst/>
              <a:ahLst/>
              <a:cxnLst/>
              <a:rect l="l" t="t" r="r" b="b"/>
              <a:pathLst>
                <a:path w="787" h="627" extrusionOk="0">
                  <a:moveTo>
                    <a:pt x="173" y="0"/>
                  </a:moveTo>
                  <a:cubicBezTo>
                    <a:pt x="80" y="0"/>
                    <a:pt x="1" y="117"/>
                    <a:pt x="89" y="195"/>
                  </a:cubicBezTo>
                  <a:cubicBezTo>
                    <a:pt x="277" y="345"/>
                    <a:pt x="453" y="534"/>
                    <a:pt x="691" y="621"/>
                  </a:cubicBezTo>
                  <a:cubicBezTo>
                    <a:pt x="698" y="625"/>
                    <a:pt x="705" y="626"/>
                    <a:pt x="711" y="626"/>
                  </a:cubicBezTo>
                  <a:cubicBezTo>
                    <a:pt x="753" y="626"/>
                    <a:pt x="786" y="564"/>
                    <a:pt x="754" y="521"/>
                  </a:cubicBezTo>
                  <a:cubicBezTo>
                    <a:pt x="641" y="320"/>
                    <a:pt x="440" y="182"/>
                    <a:pt x="252" y="32"/>
                  </a:cubicBezTo>
                  <a:cubicBezTo>
                    <a:pt x="227" y="9"/>
                    <a:pt x="200" y="0"/>
                    <a:pt x="173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56" name="Google Shape;2256;p40"/>
            <p:cNvSpPr/>
            <p:nvPr/>
          </p:nvSpPr>
          <p:spPr>
            <a:xfrm>
              <a:off x="5348075" y="2877275"/>
              <a:ext cx="12700" cy="22750"/>
            </a:xfrm>
            <a:custGeom>
              <a:avLst/>
              <a:gdLst/>
              <a:ahLst/>
              <a:cxnLst/>
              <a:rect l="l" t="t" r="r" b="b"/>
              <a:pathLst>
                <a:path w="508" h="910" extrusionOk="0">
                  <a:moveTo>
                    <a:pt x="129" y="0"/>
                  </a:moveTo>
                  <a:cubicBezTo>
                    <a:pt x="68" y="0"/>
                    <a:pt x="1" y="72"/>
                    <a:pt x="35" y="150"/>
                  </a:cubicBezTo>
                  <a:cubicBezTo>
                    <a:pt x="136" y="389"/>
                    <a:pt x="224" y="665"/>
                    <a:pt x="374" y="878"/>
                  </a:cubicBezTo>
                  <a:cubicBezTo>
                    <a:pt x="387" y="899"/>
                    <a:pt x="407" y="909"/>
                    <a:pt x="428" y="909"/>
                  </a:cubicBezTo>
                  <a:cubicBezTo>
                    <a:pt x="467" y="909"/>
                    <a:pt x="508" y="873"/>
                    <a:pt x="500" y="815"/>
                  </a:cubicBezTo>
                  <a:cubicBezTo>
                    <a:pt x="450" y="552"/>
                    <a:pt x="299" y="301"/>
                    <a:pt x="199" y="50"/>
                  </a:cubicBezTo>
                  <a:cubicBezTo>
                    <a:pt x="183" y="15"/>
                    <a:pt x="157" y="0"/>
                    <a:pt x="129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57" name="Google Shape;2257;p40"/>
            <p:cNvSpPr/>
            <p:nvPr/>
          </p:nvSpPr>
          <p:spPr>
            <a:xfrm>
              <a:off x="5353250" y="2915725"/>
              <a:ext cx="11725" cy="23050"/>
            </a:xfrm>
            <a:custGeom>
              <a:avLst/>
              <a:gdLst/>
              <a:ahLst/>
              <a:cxnLst/>
              <a:rect l="l" t="t" r="r" b="b"/>
              <a:pathLst>
                <a:path w="469" h="922" extrusionOk="0">
                  <a:moveTo>
                    <a:pt x="104" y="0"/>
                  </a:moveTo>
                  <a:cubicBezTo>
                    <a:pt x="55" y="0"/>
                    <a:pt x="0" y="47"/>
                    <a:pt x="17" y="105"/>
                  </a:cubicBezTo>
                  <a:cubicBezTo>
                    <a:pt x="104" y="356"/>
                    <a:pt x="180" y="670"/>
                    <a:pt x="343" y="896"/>
                  </a:cubicBezTo>
                  <a:cubicBezTo>
                    <a:pt x="359" y="912"/>
                    <a:pt x="385" y="922"/>
                    <a:pt x="409" y="922"/>
                  </a:cubicBezTo>
                  <a:cubicBezTo>
                    <a:pt x="441" y="922"/>
                    <a:pt x="468" y="906"/>
                    <a:pt x="468" y="871"/>
                  </a:cubicBezTo>
                  <a:cubicBezTo>
                    <a:pt x="443" y="582"/>
                    <a:pt x="280" y="294"/>
                    <a:pt x="167" y="43"/>
                  </a:cubicBezTo>
                  <a:cubicBezTo>
                    <a:pt x="154" y="13"/>
                    <a:pt x="130" y="0"/>
                    <a:pt x="104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58" name="Google Shape;2258;p40"/>
            <p:cNvSpPr/>
            <p:nvPr/>
          </p:nvSpPr>
          <p:spPr>
            <a:xfrm>
              <a:off x="5404800" y="2895950"/>
              <a:ext cx="6925" cy="28225"/>
            </a:xfrm>
            <a:custGeom>
              <a:avLst/>
              <a:gdLst/>
              <a:ahLst/>
              <a:cxnLst/>
              <a:rect l="l" t="t" r="r" b="b"/>
              <a:pathLst>
                <a:path w="277" h="1129" extrusionOk="0">
                  <a:moveTo>
                    <a:pt x="183" y="1"/>
                  </a:moveTo>
                  <a:cubicBezTo>
                    <a:pt x="141" y="1"/>
                    <a:pt x="94" y="29"/>
                    <a:pt x="88" y="81"/>
                  </a:cubicBezTo>
                  <a:cubicBezTo>
                    <a:pt x="63" y="395"/>
                    <a:pt x="0" y="758"/>
                    <a:pt x="75" y="1072"/>
                  </a:cubicBezTo>
                  <a:cubicBezTo>
                    <a:pt x="82" y="1110"/>
                    <a:pt x="113" y="1129"/>
                    <a:pt x="144" y="1129"/>
                  </a:cubicBezTo>
                  <a:cubicBezTo>
                    <a:pt x="176" y="1129"/>
                    <a:pt x="207" y="1110"/>
                    <a:pt x="213" y="1072"/>
                  </a:cubicBezTo>
                  <a:cubicBezTo>
                    <a:pt x="276" y="758"/>
                    <a:pt x="239" y="407"/>
                    <a:pt x="251" y="81"/>
                  </a:cubicBezTo>
                  <a:cubicBezTo>
                    <a:pt x="257" y="26"/>
                    <a:pt x="222" y="1"/>
                    <a:pt x="183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59" name="Google Shape;2259;p40"/>
            <p:cNvSpPr/>
            <p:nvPr/>
          </p:nvSpPr>
          <p:spPr>
            <a:xfrm>
              <a:off x="5380625" y="2920600"/>
              <a:ext cx="8825" cy="30850"/>
            </a:xfrm>
            <a:custGeom>
              <a:avLst/>
              <a:gdLst/>
              <a:ahLst/>
              <a:cxnLst/>
              <a:rect l="l" t="t" r="r" b="b"/>
              <a:pathLst>
                <a:path w="353" h="1234" extrusionOk="0">
                  <a:moveTo>
                    <a:pt x="214" y="0"/>
                  </a:moveTo>
                  <a:cubicBezTo>
                    <a:pt x="172" y="0"/>
                    <a:pt x="132" y="23"/>
                    <a:pt x="126" y="74"/>
                  </a:cubicBezTo>
                  <a:cubicBezTo>
                    <a:pt x="64" y="438"/>
                    <a:pt x="1" y="852"/>
                    <a:pt x="164" y="1190"/>
                  </a:cubicBezTo>
                  <a:cubicBezTo>
                    <a:pt x="177" y="1222"/>
                    <a:pt x="199" y="1234"/>
                    <a:pt x="221" y="1234"/>
                  </a:cubicBezTo>
                  <a:cubicBezTo>
                    <a:pt x="262" y="1234"/>
                    <a:pt x="306" y="1193"/>
                    <a:pt x="315" y="1153"/>
                  </a:cubicBezTo>
                  <a:cubicBezTo>
                    <a:pt x="352" y="801"/>
                    <a:pt x="289" y="450"/>
                    <a:pt x="315" y="99"/>
                  </a:cubicBezTo>
                  <a:cubicBezTo>
                    <a:pt x="322" y="36"/>
                    <a:pt x="267" y="0"/>
                    <a:pt x="214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60" name="Google Shape;2260;p40"/>
            <p:cNvSpPr/>
            <p:nvPr/>
          </p:nvSpPr>
          <p:spPr>
            <a:xfrm>
              <a:off x="5381900" y="2872775"/>
              <a:ext cx="7225" cy="28225"/>
            </a:xfrm>
            <a:custGeom>
              <a:avLst/>
              <a:gdLst/>
              <a:ahLst/>
              <a:cxnLst/>
              <a:rect l="l" t="t" r="r" b="b"/>
              <a:pathLst>
                <a:path w="289" h="1129" extrusionOk="0">
                  <a:moveTo>
                    <a:pt x="154" y="1"/>
                  </a:moveTo>
                  <a:cubicBezTo>
                    <a:pt x="100" y="1"/>
                    <a:pt x="44" y="35"/>
                    <a:pt x="38" y="104"/>
                  </a:cubicBezTo>
                  <a:cubicBezTo>
                    <a:pt x="25" y="431"/>
                    <a:pt x="0" y="782"/>
                    <a:pt x="138" y="1096"/>
                  </a:cubicBezTo>
                  <a:cubicBezTo>
                    <a:pt x="152" y="1119"/>
                    <a:pt x="171" y="1129"/>
                    <a:pt x="191" y="1129"/>
                  </a:cubicBezTo>
                  <a:cubicBezTo>
                    <a:pt x="223" y="1129"/>
                    <a:pt x="256" y="1102"/>
                    <a:pt x="264" y="1071"/>
                  </a:cubicBezTo>
                  <a:cubicBezTo>
                    <a:pt x="289" y="744"/>
                    <a:pt x="238" y="418"/>
                    <a:pt x="251" y="104"/>
                  </a:cubicBezTo>
                  <a:cubicBezTo>
                    <a:pt x="257" y="35"/>
                    <a:pt x="207" y="1"/>
                    <a:pt x="154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61" name="Google Shape;2261;p40"/>
            <p:cNvSpPr/>
            <p:nvPr/>
          </p:nvSpPr>
          <p:spPr>
            <a:xfrm>
              <a:off x="5363025" y="2952425"/>
              <a:ext cx="12450" cy="14650"/>
            </a:xfrm>
            <a:custGeom>
              <a:avLst/>
              <a:gdLst/>
              <a:ahLst/>
              <a:cxnLst/>
              <a:rect l="l" t="t" r="r" b="b"/>
              <a:pathLst>
                <a:path w="498" h="586" extrusionOk="0">
                  <a:moveTo>
                    <a:pt x="149" y="0"/>
                  </a:moveTo>
                  <a:cubicBezTo>
                    <a:pt x="74" y="0"/>
                    <a:pt x="0" y="78"/>
                    <a:pt x="52" y="156"/>
                  </a:cubicBezTo>
                  <a:cubicBezTo>
                    <a:pt x="103" y="231"/>
                    <a:pt x="153" y="306"/>
                    <a:pt x="203" y="382"/>
                  </a:cubicBezTo>
                  <a:cubicBezTo>
                    <a:pt x="253" y="470"/>
                    <a:pt x="303" y="507"/>
                    <a:pt x="379" y="570"/>
                  </a:cubicBezTo>
                  <a:cubicBezTo>
                    <a:pt x="389" y="580"/>
                    <a:pt x="403" y="585"/>
                    <a:pt x="418" y="585"/>
                  </a:cubicBezTo>
                  <a:cubicBezTo>
                    <a:pt x="456" y="585"/>
                    <a:pt x="497" y="553"/>
                    <a:pt x="479" y="507"/>
                  </a:cubicBezTo>
                  <a:cubicBezTo>
                    <a:pt x="454" y="419"/>
                    <a:pt x="441" y="357"/>
                    <a:pt x="391" y="281"/>
                  </a:cubicBezTo>
                  <a:cubicBezTo>
                    <a:pt x="341" y="206"/>
                    <a:pt x="291" y="131"/>
                    <a:pt x="241" y="55"/>
                  </a:cubicBezTo>
                  <a:cubicBezTo>
                    <a:pt x="217" y="16"/>
                    <a:pt x="183" y="0"/>
                    <a:pt x="149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62" name="Google Shape;2262;p40"/>
            <p:cNvSpPr/>
            <p:nvPr/>
          </p:nvSpPr>
          <p:spPr>
            <a:xfrm>
              <a:off x="5399775" y="2937775"/>
              <a:ext cx="9575" cy="19175"/>
            </a:xfrm>
            <a:custGeom>
              <a:avLst/>
              <a:gdLst/>
              <a:ahLst/>
              <a:cxnLst/>
              <a:rect l="l" t="t" r="r" b="b"/>
              <a:pathLst>
                <a:path w="383" h="767" extrusionOk="0">
                  <a:moveTo>
                    <a:pt x="267" y="1"/>
                  </a:moveTo>
                  <a:cubicBezTo>
                    <a:pt x="229" y="1"/>
                    <a:pt x="191" y="20"/>
                    <a:pt x="176" y="64"/>
                  </a:cubicBezTo>
                  <a:cubicBezTo>
                    <a:pt x="113" y="227"/>
                    <a:pt x="0" y="616"/>
                    <a:pt x="176" y="754"/>
                  </a:cubicBezTo>
                  <a:cubicBezTo>
                    <a:pt x="195" y="761"/>
                    <a:pt x="214" y="767"/>
                    <a:pt x="231" y="767"/>
                  </a:cubicBezTo>
                  <a:cubicBezTo>
                    <a:pt x="248" y="767"/>
                    <a:pt x="264" y="761"/>
                    <a:pt x="276" y="742"/>
                  </a:cubicBezTo>
                  <a:cubicBezTo>
                    <a:pt x="327" y="654"/>
                    <a:pt x="289" y="554"/>
                    <a:pt x="289" y="453"/>
                  </a:cubicBezTo>
                  <a:cubicBezTo>
                    <a:pt x="289" y="340"/>
                    <a:pt x="314" y="227"/>
                    <a:pt x="352" y="114"/>
                  </a:cubicBezTo>
                  <a:cubicBezTo>
                    <a:pt x="382" y="46"/>
                    <a:pt x="325" y="1"/>
                    <a:pt x="267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63" name="Google Shape;2263;p40"/>
            <p:cNvSpPr/>
            <p:nvPr/>
          </p:nvSpPr>
          <p:spPr>
            <a:xfrm>
              <a:off x="5440875" y="2866175"/>
              <a:ext cx="8050" cy="30300"/>
            </a:xfrm>
            <a:custGeom>
              <a:avLst/>
              <a:gdLst/>
              <a:ahLst/>
              <a:cxnLst/>
              <a:rect l="l" t="t" r="r" b="b"/>
              <a:pathLst>
                <a:path w="322" h="1212" extrusionOk="0">
                  <a:moveTo>
                    <a:pt x="257" y="0"/>
                  </a:moveTo>
                  <a:cubicBezTo>
                    <a:pt x="237" y="0"/>
                    <a:pt x="219" y="12"/>
                    <a:pt x="214" y="42"/>
                  </a:cubicBezTo>
                  <a:cubicBezTo>
                    <a:pt x="138" y="393"/>
                    <a:pt x="13" y="782"/>
                    <a:pt x="0" y="1146"/>
                  </a:cubicBezTo>
                  <a:cubicBezTo>
                    <a:pt x="0" y="1189"/>
                    <a:pt x="33" y="1212"/>
                    <a:pt x="65" y="1212"/>
                  </a:cubicBezTo>
                  <a:cubicBezTo>
                    <a:pt x="90" y="1212"/>
                    <a:pt x="115" y="1199"/>
                    <a:pt x="126" y="1171"/>
                  </a:cubicBezTo>
                  <a:cubicBezTo>
                    <a:pt x="251" y="820"/>
                    <a:pt x="264" y="431"/>
                    <a:pt x="314" y="67"/>
                  </a:cubicBezTo>
                  <a:cubicBezTo>
                    <a:pt x="322" y="29"/>
                    <a:pt x="288" y="0"/>
                    <a:pt x="257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64" name="Google Shape;2264;p40"/>
            <p:cNvSpPr/>
            <p:nvPr/>
          </p:nvSpPr>
          <p:spPr>
            <a:xfrm>
              <a:off x="5419850" y="2867050"/>
              <a:ext cx="5975" cy="20425"/>
            </a:xfrm>
            <a:custGeom>
              <a:avLst/>
              <a:gdLst/>
              <a:ahLst/>
              <a:cxnLst/>
              <a:rect l="l" t="t" r="r" b="b"/>
              <a:pathLst>
                <a:path w="239" h="817" extrusionOk="0">
                  <a:moveTo>
                    <a:pt x="120" y="1"/>
                  </a:moveTo>
                  <a:cubicBezTo>
                    <a:pt x="76" y="1"/>
                    <a:pt x="32" y="32"/>
                    <a:pt x="26" y="95"/>
                  </a:cubicBezTo>
                  <a:cubicBezTo>
                    <a:pt x="26" y="308"/>
                    <a:pt x="0" y="547"/>
                    <a:pt x="51" y="760"/>
                  </a:cubicBezTo>
                  <a:cubicBezTo>
                    <a:pt x="57" y="798"/>
                    <a:pt x="88" y="816"/>
                    <a:pt x="120" y="816"/>
                  </a:cubicBezTo>
                  <a:cubicBezTo>
                    <a:pt x="151" y="816"/>
                    <a:pt x="182" y="798"/>
                    <a:pt x="189" y="760"/>
                  </a:cubicBezTo>
                  <a:cubicBezTo>
                    <a:pt x="239" y="547"/>
                    <a:pt x="214" y="308"/>
                    <a:pt x="214" y="95"/>
                  </a:cubicBezTo>
                  <a:cubicBezTo>
                    <a:pt x="208" y="32"/>
                    <a:pt x="164" y="1"/>
                    <a:pt x="120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65" name="Google Shape;2265;p40"/>
            <p:cNvSpPr/>
            <p:nvPr/>
          </p:nvSpPr>
          <p:spPr>
            <a:xfrm>
              <a:off x="5445375" y="2912550"/>
              <a:ext cx="15475" cy="26050"/>
            </a:xfrm>
            <a:custGeom>
              <a:avLst/>
              <a:gdLst/>
              <a:ahLst/>
              <a:cxnLst/>
              <a:rect l="l" t="t" r="r" b="b"/>
              <a:pathLst>
                <a:path w="619" h="1042" extrusionOk="0">
                  <a:moveTo>
                    <a:pt x="475" y="1"/>
                  </a:moveTo>
                  <a:cubicBezTo>
                    <a:pt x="438" y="1"/>
                    <a:pt x="402" y="17"/>
                    <a:pt x="385" y="57"/>
                  </a:cubicBezTo>
                  <a:cubicBezTo>
                    <a:pt x="247" y="333"/>
                    <a:pt x="34" y="634"/>
                    <a:pt x="8" y="948"/>
                  </a:cubicBezTo>
                  <a:cubicBezTo>
                    <a:pt x="0" y="1006"/>
                    <a:pt x="46" y="1042"/>
                    <a:pt x="93" y="1042"/>
                  </a:cubicBezTo>
                  <a:cubicBezTo>
                    <a:pt x="117" y="1042"/>
                    <a:pt x="142" y="1032"/>
                    <a:pt x="159" y="1011"/>
                  </a:cubicBezTo>
                  <a:cubicBezTo>
                    <a:pt x="372" y="785"/>
                    <a:pt x="460" y="421"/>
                    <a:pt x="586" y="132"/>
                  </a:cubicBezTo>
                  <a:cubicBezTo>
                    <a:pt x="618" y="59"/>
                    <a:pt x="545" y="1"/>
                    <a:pt x="475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66" name="Google Shape;2266;p40"/>
            <p:cNvSpPr/>
            <p:nvPr/>
          </p:nvSpPr>
          <p:spPr>
            <a:xfrm>
              <a:off x="5421425" y="2916475"/>
              <a:ext cx="14625" cy="28400"/>
            </a:xfrm>
            <a:custGeom>
              <a:avLst/>
              <a:gdLst/>
              <a:ahLst/>
              <a:cxnLst/>
              <a:rect l="l" t="t" r="r" b="b"/>
              <a:pathLst>
                <a:path w="585" h="1136" extrusionOk="0">
                  <a:moveTo>
                    <a:pt x="460" y="0"/>
                  </a:moveTo>
                  <a:cubicBezTo>
                    <a:pt x="427" y="0"/>
                    <a:pt x="394" y="15"/>
                    <a:pt x="377" y="50"/>
                  </a:cubicBezTo>
                  <a:cubicBezTo>
                    <a:pt x="226" y="326"/>
                    <a:pt x="0" y="753"/>
                    <a:pt x="113" y="1079"/>
                  </a:cubicBezTo>
                  <a:cubicBezTo>
                    <a:pt x="128" y="1116"/>
                    <a:pt x="159" y="1135"/>
                    <a:pt x="188" y="1135"/>
                  </a:cubicBezTo>
                  <a:cubicBezTo>
                    <a:pt x="209" y="1135"/>
                    <a:pt x="228" y="1125"/>
                    <a:pt x="239" y="1104"/>
                  </a:cubicBezTo>
                  <a:cubicBezTo>
                    <a:pt x="339" y="954"/>
                    <a:pt x="352" y="791"/>
                    <a:pt x="389" y="640"/>
                  </a:cubicBezTo>
                  <a:cubicBezTo>
                    <a:pt x="439" y="464"/>
                    <a:pt x="490" y="289"/>
                    <a:pt x="552" y="126"/>
                  </a:cubicBezTo>
                  <a:cubicBezTo>
                    <a:pt x="585" y="52"/>
                    <a:pt x="522" y="0"/>
                    <a:pt x="460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67" name="Google Shape;2267;p40"/>
            <p:cNvSpPr/>
            <p:nvPr/>
          </p:nvSpPr>
          <p:spPr>
            <a:xfrm>
              <a:off x="5478300" y="2859025"/>
              <a:ext cx="14850" cy="33875"/>
            </a:xfrm>
            <a:custGeom>
              <a:avLst/>
              <a:gdLst/>
              <a:ahLst/>
              <a:cxnLst/>
              <a:rect l="l" t="t" r="r" b="b"/>
              <a:pathLst>
                <a:path w="594" h="1355" extrusionOk="0">
                  <a:moveTo>
                    <a:pt x="491" y="1"/>
                  </a:moveTo>
                  <a:cubicBezTo>
                    <a:pt x="458" y="1"/>
                    <a:pt x="425" y="20"/>
                    <a:pt x="411" y="64"/>
                  </a:cubicBezTo>
                  <a:cubicBezTo>
                    <a:pt x="273" y="454"/>
                    <a:pt x="47" y="855"/>
                    <a:pt x="9" y="1269"/>
                  </a:cubicBezTo>
                  <a:cubicBezTo>
                    <a:pt x="0" y="1321"/>
                    <a:pt x="51" y="1355"/>
                    <a:pt x="100" y="1355"/>
                  </a:cubicBezTo>
                  <a:cubicBezTo>
                    <a:pt x="122" y="1355"/>
                    <a:pt x="144" y="1348"/>
                    <a:pt x="160" y="1332"/>
                  </a:cubicBezTo>
                  <a:cubicBezTo>
                    <a:pt x="423" y="1006"/>
                    <a:pt x="511" y="516"/>
                    <a:pt x="586" y="115"/>
                  </a:cubicBezTo>
                  <a:cubicBezTo>
                    <a:pt x="594" y="46"/>
                    <a:pt x="542" y="1"/>
                    <a:pt x="491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68" name="Google Shape;2268;p40"/>
            <p:cNvSpPr/>
            <p:nvPr/>
          </p:nvSpPr>
          <p:spPr>
            <a:xfrm>
              <a:off x="5519225" y="2853875"/>
              <a:ext cx="19000" cy="32925"/>
            </a:xfrm>
            <a:custGeom>
              <a:avLst/>
              <a:gdLst/>
              <a:ahLst/>
              <a:cxnLst/>
              <a:rect l="l" t="t" r="r" b="b"/>
              <a:pathLst>
                <a:path w="760" h="1317" extrusionOk="0">
                  <a:moveTo>
                    <a:pt x="645" y="1"/>
                  </a:moveTo>
                  <a:cubicBezTo>
                    <a:pt x="610" y="1"/>
                    <a:pt x="578" y="21"/>
                    <a:pt x="568" y="70"/>
                  </a:cubicBezTo>
                  <a:cubicBezTo>
                    <a:pt x="518" y="283"/>
                    <a:pt x="455" y="471"/>
                    <a:pt x="355" y="660"/>
                  </a:cubicBezTo>
                  <a:cubicBezTo>
                    <a:pt x="254" y="835"/>
                    <a:pt x="129" y="986"/>
                    <a:pt x="41" y="1161"/>
                  </a:cubicBezTo>
                  <a:cubicBezTo>
                    <a:pt x="0" y="1222"/>
                    <a:pt x="50" y="1317"/>
                    <a:pt x="118" y="1317"/>
                  </a:cubicBezTo>
                  <a:cubicBezTo>
                    <a:pt x="133" y="1317"/>
                    <a:pt x="150" y="1311"/>
                    <a:pt x="167" y="1299"/>
                  </a:cubicBezTo>
                  <a:cubicBezTo>
                    <a:pt x="518" y="1036"/>
                    <a:pt x="681" y="521"/>
                    <a:pt x="744" y="120"/>
                  </a:cubicBezTo>
                  <a:cubicBezTo>
                    <a:pt x="759" y="51"/>
                    <a:pt x="699" y="1"/>
                    <a:pt x="645" y="1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69" name="Google Shape;2269;p40"/>
            <p:cNvSpPr/>
            <p:nvPr/>
          </p:nvSpPr>
          <p:spPr>
            <a:xfrm>
              <a:off x="5471850" y="2896675"/>
              <a:ext cx="23325" cy="28325"/>
            </a:xfrm>
            <a:custGeom>
              <a:avLst/>
              <a:gdLst/>
              <a:ahLst/>
              <a:cxnLst/>
              <a:rect l="l" t="t" r="r" b="b"/>
              <a:pathLst>
                <a:path w="933" h="1133" extrusionOk="0">
                  <a:moveTo>
                    <a:pt x="811" y="0"/>
                  </a:moveTo>
                  <a:cubicBezTo>
                    <a:pt x="791" y="0"/>
                    <a:pt x="772" y="8"/>
                    <a:pt x="757" y="27"/>
                  </a:cubicBezTo>
                  <a:cubicBezTo>
                    <a:pt x="506" y="340"/>
                    <a:pt x="179" y="667"/>
                    <a:pt x="29" y="1031"/>
                  </a:cubicBezTo>
                  <a:cubicBezTo>
                    <a:pt x="1" y="1095"/>
                    <a:pt x="62" y="1133"/>
                    <a:pt x="121" y="1133"/>
                  </a:cubicBezTo>
                  <a:cubicBezTo>
                    <a:pt x="142" y="1133"/>
                    <a:pt x="163" y="1128"/>
                    <a:pt x="179" y="1118"/>
                  </a:cubicBezTo>
                  <a:cubicBezTo>
                    <a:pt x="330" y="993"/>
                    <a:pt x="430" y="817"/>
                    <a:pt x="543" y="654"/>
                  </a:cubicBezTo>
                  <a:cubicBezTo>
                    <a:pt x="656" y="478"/>
                    <a:pt x="769" y="315"/>
                    <a:pt x="895" y="140"/>
                  </a:cubicBezTo>
                  <a:cubicBezTo>
                    <a:pt x="932" y="73"/>
                    <a:pt x="871" y="0"/>
                    <a:pt x="811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2270" name="Google Shape;2270;p40"/>
            <p:cNvSpPr/>
            <p:nvPr/>
          </p:nvSpPr>
          <p:spPr>
            <a:xfrm>
              <a:off x="5427375" y="2942250"/>
              <a:ext cx="12575" cy="12525"/>
            </a:xfrm>
            <a:custGeom>
              <a:avLst/>
              <a:gdLst/>
              <a:ahLst/>
              <a:cxnLst/>
              <a:rect l="l" t="t" r="r" b="b"/>
              <a:pathLst>
                <a:path w="503" h="501" extrusionOk="0">
                  <a:moveTo>
                    <a:pt x="374" y="0"/>
                  </a:moveTo>
                  <a:cubicBezTo>
                    <a:pt x="359" y="0"/>
                    <a:pt x="344" y="3"/>
                    <a:pt x="327" y="11"/>
                  </a:cubicBezTo>
                  <a:cubicBezTo>
                    <a:pt x="176" y="73"/>
                    <a:pt x="51" y="199"/>
                    <a:pt x="13" y="362"/>
                  </a:cubicBezTo>
                  <a:cubicBezTo>
                    <a:pt x="1" y="412"/>
                    <a:pt x="26" y="450"/>
                    <a:pt x="63" y="488"/>
                  </a:cubicBezTo>
                  <a:cubicBezTo>
                    <a:pt x="76" y="488"/>
                    <a:pt x="88" y="500"/>
                    <a:pt x="114" y="500"/>
                  </a:cubicBezTo>
                  <a:cubicBezTo>
                    <a:pt x="151" y="500"/>
                    <a:pt x="176" y="475"/>
                    <a:pt x="201" y="450"/>
                  </a:cubicBezTo>
                  <a:cubicBezTo>
                    <a:pt x="264" y="337"/>
                    <a:pt x="314" y="237"/>
                    <a:pt x="427" y="174"/>
                  </a:cubicBezTo>
                  <a:cubicBezTo>
                    <a:pt x="502" y="110"/>
                    <a:pt x="459" y="0"/>
                    <a:pt x="374" y="0"/>
                  </a:cubicBezTo>
                  <a:close/>
                </a:path>
              </a:pathLst>
            </a:custGeom>
            <a:solidFill>
              <a:srgbClr val="FFDA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" name="Google Shape;7455;p60">
            <a:extLst>
              <a:ext uri="{FF2B5EF4-FFF2-40B4-BE49-F238E27FC236}">
                <a16:creationId xmlns:a16="http://schemas.microsoft.com/office/drawing/2014/main" id="{FF3F8B53-BC7F-46ED-A2E5-3EBC07570D4C}"/>
              </a:ext>
            </a:extLst>
          </p:cNvPr>
          <p:cNvSpPr txBox="1">
            <a:spLocks/>
          </p:cNvSpPr>
          <p:nvPr/>
        </p:nvSpPr>
        <p:spPr>
          <a:xfrm>
            <a:off x="3036311" y="398626"/>
            <a:ext cx="3095506" cy="598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A8C6D"/>
              </a:buClr>
              <a:buSzPts val="8300"/>
              <a:buFont typeface="Amatic SC"/>
              <a:buNone/>
              <a:defRPr sz="6533" b="1" i="0" u="none" strike="noStrike" cap="none">
                <a:solidFill>
                  <a:srgbClr val="EA8C6D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6933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3503" kern="0" dirty="0">
                <a:solidFill>
                  <a:srgbClr val="EA3F28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THỰC HÀNH</a:t>
            </a:r>
          </a:p>
        </p:txBody>
      </p:sp>
      <p:sp>
        <p:nvSpPr>
          <p:cNvPr id="417" name="TextBox 416"/>
          <p:cNvSpPr txBox="1"/>
          <p:nvPr/>
        </p:nvSpPr>
        <p:spPr>
          <a:xfrm>
            <a:off x="980627" y="1278646"/>
            <a:ext cx="2507137" cy="923330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2000" b="1"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sz="1800"/>
              <a:t>Nội quy</a:t>
            </a:r>
          </a:p>
          <a:p>
            <a:pPr algn="l"/>
            <a:r>
              <a:rPr lang="en-US" sz="1800" b="0"/>
              <a:t>Thời gian: </a:t>
            </a:r>
            <a:r>
              <a:rPr lang="en-US" sz="1800"/>
              <a:t>7-10 phút</a:t>
            </a:r>
          </a:p>
          <a:p>
            <a:pPr algn="l"/>
            <a:endParaRPr lang="en-US" sz="1800"/>
          </a:p>
        </p:txBody>
      </p:sp>
      <p:sp>
        <p:nvSpPr>
          <p:cNvPr id="418" name="TextBox 417"/>
          <p:cNvSpPr txBox="1"/>
          <p:nvPr/>
        </p:nvSpPr>
        <p:spPr>
          <a:xfrm>
            <a:off x="3693950" y="1290174"/>
            <a:ext cx="4552158" cy="2031325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Chủ đề:</a:t>
            </a:r>
            <a:endParaRPr lang="en-US" b="1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Nhiệm vụ:</a:t>
            </a:r>
          </a:p>
          <a:p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Hoàn thành 3-4 thử thách</a:t>
            </a:r>
          </a:p>
          <a:p>
            <a:r>
              <a:rPr lang="en-US" b="1">
                <a:latin typeface="Cambria" panose="02040503050406030204" pitchFamily="18" charset="0"/>
                <a:ea typeface="Cambria" panose="02040503050406030204" pitchFamily="18" charset="0"/>
              </a:rPr>
              <a:t>Tiêu chí đánh giá:</a:t>
            </a:r>
          </a:p>
          <a:p>
            <a:pPr marL="257175" indent="-257175">
              <a:buFontTx/>
              <a:buChar char="-"/>
            </a:pP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Đúng chủ đề</a:t>
            </a:r>
          </a:p>
          <a:p>
            <a:pPr marL="257175" indent="-257175">
              <a:buFontTx/>
              <a:buChar char="-"/>
            </a:pPr>
            <a:r>
              <a:rPr lang="en-US">
                <a:latin typeface="Cambria" panose="02040503050406030204" pitchFamily="18" charset="0"/>
                <a:ea typeface="Cambria" panose="02040503050406030204" pitchFamily="18" charset="0"/>
              </a:rPr>
              <a:t>Hoàn thành các câu lệnh nhanh và chính xác nhất</a:t>
            </a:r>
          </a:p>
        </p:txBody>
      </p:sp>
      <p:pic>
        <p:nvPicPr>
          <p:cNvPr id="2" name="Đồng hồ đếm ngược 10 phút 🇻🇳 10 minute countdown">
            <a:hlinkClick r:id="" action="ppaction://media"/>
            <a:extLst>
              <a:ext uri="{FF2B5EF4-FFF2-40B4-BE49-F238E27FC236}">
                <a16:creationId xmlns:a16="http://schemas.microsoft.com/office/drawing/2014/main" id="{B064D951-6AD8-991B-8E3A-8E4D159C991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98579" y="2345630"/>
            <a:ext cx="1663250" cy="935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139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109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4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E57426-80EA-AE49-8F6F-12FE87A2C9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28" b="95129" l="3385" r="96308">
                        <a14:foregroundMark x1="37231" y1="34670" x2="37231" y2="34670"/>
                        <a14:foregroundMark x1="6442" y1="35483" x2="9077" y2="52149"/>
                        <a14:foregroundMark x1="9077" y1="52149" x2="4917" y2="62680"/>
                        <a14:foregroundMark x1="5172" y1="71896" x2="7538" y2="88825"/>
                        <a14:foregroundMark x1="7538" y1="88825" x2="14545" y2="87366"/>
                        <a14:foregroundMark x1="30191" y1="91635" x2="30308" y2="91691"/>
                        <a14:foregroundMark x1="30308" y1="91691" x2="34105" y2="90180"/>
                        <a14:foregroundMark x1="77540" y1="89394" x2="85468" y2="85648"/>
                        <a14:foregroundMark x1="90920" y1="87667" x2="97077" y2="93123"/>
                        <a14:foregroundMark x1="97077" y1="93123" x2="92615" y2="39685"/>
                        <a14:foregroundMark x1="92615" y1="39685" x2="89385" y2="27937"/>
                        <a14:foregroundMark x1="89385" y1="27937" x2="45175" y2="24535"/>
                        <a14:foregroundMark x1="22938" y1="24963" x2="8308" y2="26791"/>
                        <a14:foregroundMark x1="8308" y1="26791" x2="6372" y2="30918"/>
                        <a14:foregroundMark x1="5156" y1="92569" x2="7538" y2="94699"/>
                        <a14:foregroundMark x1="12769" y1="79513" x2="52923" y2="55874"/>
                        <a14:foregroundMark x1="52923" y1="55874" x2="70615" y2="26504"/>
                        <a14:foregroundMark x1="70615" y1="26504" x2="81692" y2="31805"/>
                        <a14:foregroundMark x1="81692" y1="31805" x2="81538" y2="32808"/>
                        <a14:foregroundMark x1="91538" y1="46991" x2="96308" y2="91404"/>
                        <a14:foregroundMark x1="55385" y1="83524" x2="62769" y2="83238"/>
                        <a14:foregroundMark x1="81077" y1="95129" x2="82308" y2="95129"/>
                        <a14:foregroundMark x1="22000" y1="26648" x2="26308" y2="26791"/>
                        <a14:foregroundMark x1="51846" y1="25215" x2="41077" y2="24928"/>
                        <a14:foregroundMark x1="41077" y1="24928" x2="27538" y2="26074"/>
                        <a14:foregroundMark x1="85538" y1="79083" x2="64923" y2="79226"/>
                        <a14:backgroundMark x1="1385" y1="29513" x2="3077" y2="90831"/>
                        <a14:backgroundMark x1="17846" y1="89255" x2="24000" y2="84957"/>
                        <a14:backgroundMark x1="16462" y1="85673" x2="18923" y2="88968"/>
                        <a14:backgroundMark x1="23231" y1="87106" x2="26000" y2="90831"/>
                        <a14:backgroundMark x1="26769" y1="91117" x2="26769" y2="91117"/>
                        <a14:backgroundMark x1="26308" y1="90115" x2="26769" y2="92264"/>
                        <a14:backgroundMark x1="2615" y1="91547" x2="2923" y2="92980"/>
                        <a14:backgroundMark x1="2923" y1="91404" x2="2923" y2="91404"/>
                        <a14:backgroundMark x1="2308" y1="90115" x2="3077" y2="92264"/>
                        <a14:backgroundMark x1="36000" y1="87106" x2="55293" y2="83663"/>
                        <a14:backgroundMark x1="36308" y1="88539" x2="37231" y2="91404"/>
                        <a14:backgroundMark x1="59231" y1="85673" x2="74769" y2="89685"/>
                        <a14:backgroundMark x1="58607" y1="85417" x2="60154" y2="87966"/>
                        <a14:backgroundMark x1="74923" y1="88968" x2="74923" y2="91977"/>
                        <a14:backgroundMark x1="87692" y1="86390" x2="88769" y2="93266"/>
                        <a14:backgroundMark x1="88000" y1="84670" x2="88462" y2="89398"/>
                        <a14:backgroundMark x1="95846" y1="93410" x2="95846" y2="93410"/>
                        <a14:backgroundMark x1="3692" y1="26791" x2="3846" y2="36819"/>
                      </a14:backgroundRemoval>
                    </a14:imgEffect>
                  </a14:imgLayer>
                </a14:imgProps>
              </a:ext>
            </a:extLst>
          </a:blip>
          <a:srcRect t="23990"/>
          <a:stretch/>
        </p:blipFill>
        <p:spPr>
          <a:xfrm flipH="1">
            <a:off x="1028701" y="685800"/>
            <a:ext cx="5332819" cy="456610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32B2755-0FB8-AE47-92EE-AACF355F609F}"/>
              </a:ext>
            </a:extLst>
          </p:cNvPr>
          <p:cNvSpPr txBox="1"/>
          <p:nvPr/>
        </p:nvSpPr>
        <p:spPr>
          <a:xfrm>
            <a:off x="1654056" y="1092800"/>
            <a:ext cx="44085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55">
              <a:defRPr/>
            </a:pPr>
            <a:r>
              <a:rPr lang="en-US" sz="4000" b="1" err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Đánh</a:t>
            </a:r>
            <a:r>
              <a:rPr lang="en-US" sz="4000" b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 giá mục tiêu</a:t>
            </a:r>
            <a:endParaRPr lang="en-US" sz="4000" b="1" dirty="0">
              <a:solidFill>
                <a:srgbClr val="C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F971094-955D-DF48-BDFF-1D88C4016CA2}"/>
              </a:ext>
            </a:extLst>
          </p:cNvPr>
          <p:cNvGrpSpPr/>
          <p:nvPr/>
        </p:nvGrpSpPr>
        <p:grpSpPr>
          <a:xfrm>
            <a:off x="2626525" y="2015802"/>
            <a:ext cx="2373432" cy="742847"/>
            <a:chOff x="5084083" y="921200"/>
            <a:chExt cx="2373432" cy="742847"/>
          </a:xfrm>
        </p:grpSpPr>
        <p:pic>
          <p:nvPicPr>
            <p:cNvPr id="33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9CBF728A-69E6-EE4F-BC1B-8BC842C972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5084083" y="921200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1B0A18AD-046F-4B4E-8848-75A863F62E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5895389" y="925683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65599C60-74D6-A149-A284-B40834D61A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6693248" y="930165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53B0525-9068-4023-8EA3-5B9D91137544}"/>
              </a:ext>
            </a:extLst>
          </p:cNvPr>
          <p:cNvGrpSpPr/>
          <p:nvPr/>
        </p:nvGrpSpPr>
        <p:grpSpPr>
          <a:xfrm>
            <a:off x="3365483" y="3106342"/>
            <a:ext cx="879479" cy="868505"/>
            <a:chOff x="6007217" y="2431256"/>
            <a:chExt cx="975867" cy="96369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94490CE-F3D9-45BB-AEF7-B81AA5153C8F}"/>
                </a:ext>
              </a:extLst>
            </p:cNvPr>
            <p:cNvSpPr/>
            <p:nvPr/>
          </p:nvSpPr>
          <p:spPr>
            <a:xfrm>
              <a:off x="6007217" y="2431256"/>
              <a:ext cx="975867" cy="96369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ED7D3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55">
                <a:defRPr/>
              </a:pPr>
              <a:endParaRPr lang="en-VN" sz="760" dirty="0">
                <a:solidFill>
                  <a:prstClr val="white"/>
                </a:solidFill>
                <a:latin typeface="Tahoma" panose="020B0604030504040204" pitchFamily="34" charset="0"/>
              </a:endParaRPr>
            </a:p>
          </p:txBody>
        </p:sp>
        <p:pic>
          <p:nvPicPr>
            <p:cNvPr id="21" name="Picture 2" descr="Comment Png Icon Transparent Images – Free PNG Images Vector, PSD, Clipart,  Templates">
              <a:extLst>
                <a:ext uri="{FF2B5EF4-FFF2-40B4-BE49-F238E27FC236}">
                  <a16:creationId xmlns:a16="http://schemas.microsoft.com/office/drawing/2014/main" id="{8D0C9BCE-E33A-4BEE-8E25-D27B6D5CB0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6127186" y="2544336"/>
              <a:ext cx="753726" cy="7537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4539A74A-BDC6-4720-A3FF-F9B20765F1D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06" y="2015802"/>
            <a:ext cx="1819791" cy="30209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B16D9D-093B-46EF-917D-EE97C8B13CB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236" y="3916009"/>
            <a:ext cx="1000066" cy="9429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79106-A8E0-489B-A12E-6A5D1144A92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965" y="2982336"/>
            <a:ext cx="1558897" cy="125803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644EF60-8380-4900-A0C4-80413D62BB7B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95" b="13916"/>
          <a:stretch/>
        </p:blipFill>
        <p:spPr>
          <a:xfrm rot="3444036">
            <a:off x="5712703" y="2926582"/>
            <a:ext cx="3108743" cy="1728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594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</TotalTime>
  <Words>150</Words>
  <Application>Microsoft Office PowerPoint</Application>
  <PresentationFormat>On-screen Show (16:9)</PresentationFormat>
  <Paragraphs>39</Paragraphs>
  <Slides>7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Amatic SC</vt:lpstr>
      <vt:lpstr>Arial</vt:lpstr>
      <vt:lpstr>Calibri</vt:lpstr>
      <vt:lpstr>Cambria</vt:lpstr>
      <vt:lpstr>Staatliches</vt:lpstr>
      <vt:lpstr>Tahoma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YOUR TITLE HERE CONTENT TEXT</dc:title>
  <dc:creator>PHONGBUI</dc:creator>
  <cp:lastModifiedBy>THI VU</cp:lastModifiedBy>
  <cp:revision>40</cp:revision>
  <dcterms:created xsi:type="dcterms:W3CDTF">2017-08-04T04:56:51Z</dcterms:created>
  <dcterms:modified xsi:type="dcterms:W3CDTF">2022-12-12T01:58:00Z</dcterms:modified>
</cp:coreProperties>
</file>

<file path=docProps/thumbnail.jpeg>
</file>